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4"/>
  </p:sldMasterIdLst>
  <p:notesMasterIdLst>
    <p:notesMasterId r:id="rId34"/>
  </p:notesMasterIdLst>
  <p:handoutMasterIdLst>
    <p:handoutMasterId r:id="rId35"/>
  </p:handoutMasterIdLst>
  <p:sldIdLst>
    <p:sldId id="257" r:id="rId5"/>
    <p:sldId id="268" r:id="rId6"/>
    <p:sldId id="389" r:id="rId7"/>
    <p:sldId id="317" r:id="rId8"/>
    <p:sldId id="277" r:id="rId9"/>
    <p:sldId id="406" r:id="rId10"/>
    <p:sldId id="395" r:id="rId11"/>
    <p:sldId id="396" r:id="rId12"/>
    <p:sldId id="397" r:id="rId13"/>
    <p:sldId id="398" r:id="rId14"/>
    <p:sldId id="399" r:id="rId15"/>
    <p:sldId id="400" r:id="rId16"/>
    <p:sldId id="402" r:id="rId17"/>
    <p:sldId id="403" r:id="rId18"/>
    <p:sldId id="392" r:id="rId19"/>
    <p:sldId id="401" r:id="rId20"/>
    <p:sldId id="393" r:id="rId21"/>
    <p:sldId id="394" r:id="rId22"/>
    <p:sldId id="415" r:id="rId23"/>
    <p:sldId id="404" r:id="rId24"/>
    <p:sldId id="417" r:id="rId25"/>
    <p:sldId id="419" r:id="rId26"/>
    <p:sldId id="418" r:id="rId27"/>
    <p:sldId id="420" r:id="rId28"/>
    <p:sldId id="422" r:id="rId29"/>
    <p:sldId id="421" r:id="rId30"/>
    <p:sldId id="423" r:id="rId31"/>
    <p:sldId id="321" r:id="rId32"/>
    <p:sldId id="39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1102-8BD6-A8E7-5B8A-B9D459C69EC9}" v="131" dt="2022-10-23T17:03:29.042"/>
    <p1510:client id="{4F6B5518-215C-43CB-8D9E-A99B9C8952A7}" v="688" dt="2022-10-23T17:46:44.952"/>
    <p1510:client id="{B3855DB0-2BA5-46A6-8E40-DCCCBB07704E}" v="1" dt="2022-10-23T17:38:12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Van Gestel" userId="S::r0784084@student.thomasmore.be::61a29eaa-af4f-494c-996e-584fdb1e0bdc" providerId="AD" clId="Web-{09F91102-8BD6-A8E7-5B8A-B9D459C69EC9}"/>
    <pc:docChg chg="modSld">
      <pc:chgData name="Axel Van Gestel" userId="S::r0784084@student.thomasmore.be::61a29eaa-af4f-494c-996e-584fdb1e0bdc" providerId="AD" clId="Web-{09F91102-8BD6-A8E7-5B8A-B9D459C69EC9}" dt="2022-10-23T17:07:20.287" v="603"/>
      <pc:docMkLst>
        <pc:docMk/>
      </pc:docMkLst>
      <pc:sldChg chg="modNotes">
        <pc:chgData name="Axel Van Gestel" userId="S::r0784084@student.thomasmore.be::61a29eaa-af4f-494c-996e-584fdb1e0bdc" providerId="AD" clId="Web-{09F91102-8BD6-A8E7-5B8A-B9D459C69EC9}" dt="2022-10-23T16:29:53.825" v="81"/>
        <pc:sldMkLst>
          <pc:docMk/>
          <pc:sldMk cId="3740286033" sldId="277"/>
        </pc:sldMkLst>
      </pc:sldChg>
      <pc:sldChg chg="modSp modNotes">
        <pc:chgData name="Axel Van Gestel" userId="S::r0784084@student.thomasmore.be::61a29eaa-af4f-494c-996e-584fdb1e0bdc" providerId="AD" clId="Web-{09F91102-8BD6-A8E7-5B8A-B9D459C69EC9}" dt="2022-10-23T17:05:57.611" v="568"/>
        <pc:sldMkLst>
          <pc:docMk/>
          <pc:sldMk cId="4119564256" sldId="395"/>
        </pc:sldMkLst>
        <pc:spChg chg="mod">
          <ac:chgData name="Axel Van Gestel" userId="S::r0784084@student.thomasmore.be::61a29eaa-af4f-494c-996e-584fdb1e0bdc" providerId="AD" clId="Web-{09F91102-8BD6-A8E7-5B8A-B9D459C69EC9}" dt="2022-10-23T16:33:41.740" v="192" actId="20577"/>
          <ac:spMkLst>
            <pc:docMk/>
            <pc:sldMk cId="4119564256" sldId="395"/>
            <ac:spMk id="7" creationId="{3E174092-82D3-44E0-8948-4096232ED0A7}"/>
          </ac:spMkLst>
        </pc:spChg>
      </pc:sldChg>
      <pc:sldChg chg="modSp modNotes">
        <pc:chgData name="Axel Van Gestel" userId="S::r0784084@student.thomasmore.be::61a29eaa-af4f-494c-996e-584fdb1e0bdc" providerId="AD" clId="Web-{09F91102-8BD6-A8E7-5B8A-B9D459C69EC9}" dt="2022-10-23T17:03:57.043" v="563"/>
        <pc:sldMkLst>
          <pc:docMk/>
          <pc:sldMk cId="1678907282" sldId="396"/>
        </pc:sldMkLst>
        <pc:spChg chg="mod">
          <ac:chgData name="Axel Van Gestel" userId="S::r0784084@student.thomasmore.be::61a29eaa-af4f-494c-996e-584fdb1e0bdc" providerId="AD" clId="Web-{09F91102-8BD6-A8E7-5B8A-B9D459C69EC9}" dt="2022-10-23T16:40:08.301" v="287" actId="20577"/>
          <ac:spMkLst>
            <pc:docMk/>
            <pc:sldMk cId="1678907282" sldId="396"/>
            <ac:spMk id="7" creationId="{3E174092-82D3-44E0-8948-4096232ED0A7}"/>
          </ac:spMkLst>
        </pc:spChg>
      </pc:sldChg>
      <pc:sldChg chg="modSp modNotes">
        <pc:chgData name="Axel Van Gestel" userId="S::r0784084@student.thomasmore.be::61a29eaa-af4f-494c-996e-584fdb1e0bdc" providerId="AD" clId="Web-{09F91102-8BD6-A8E7-5B8A-B9D459C69EC9}" dt="2022-10-23T17:03:51.184" v="562"/>
        <pc:sldMkLst>
          <pc:docMk/>
          <pc:sldMk cId="3301032564" sldId="397"/>
        </pc:sldMkLst>
        <pc:spChg chg="mod">
          <ac:chgData name="Axel Van Gestel" userId="S::r0784084@student.thomasmore.be::61a29eaa-af4f-494c-996e-584fdb1e0bdc" providerId="AD" clId="Web-{09F91102-8BD6-A8E7-5B8A-B9D459C69EC9}" dt="2022-10-23T16:47:24.614" v="357" actId="20577"/>
          <ac:spMkLst>
            <pc:docMk/>
            <pc:sldMk cId="3301032564" sldId="397"/>
            <ac:spMk id="7" creationId="{3E174092-82D3-44E0-8948-4096232ED0A7}"/>
          </ac:spMkLst>
        </pc:spChg>
      </pc:sldChg>
      <pc:sldChg chg="modSp modNotes">
        <pc:chgData name="Axel Van Gestel" userId="S::r0784084@student.thomasmore.be::61a29eaa-af4f-494c-996e-584fdb1e0bdc" providerId="AD" clId="Web-{09F91102-8BD6-A8E7-5B8A-B9D459C69EC9}" dt="2022-10-23T17:04:05.544" v="564"/>
        <pc:sldMkLst>
          <pc:docMk/>
          <pc:sldMk cId="2812110225" sldId="398"/>
        </pc:sldMkLst>
        <pc:spChg chg="mod">
          <ac:chgData name="Axel Van Gestel" userId="S::r0784084@student.thomasmore.be::61a29eaa-af4f-494c-996e-584fdb1e0bdc" providerId="AD" clId="Web-{09F91102-8BD6-A8E7-5B8A-B9D459C69EC9}" dt="2022-10-23T16:51:27.702" v="434" actId="20577"/>
          <ac:spMkLst>
            <pc:docMk/>
            <pc:sldMk cId="2812110225" sldId="398"/>
            <ac:spMk id="7" creationId="{3E174092-82D3-44E0-8948-4096232ED0A7}"/>
          </ac:spMkLst>
        </pc:spChg>
      </pc:sldChg>
      <pc:sldChg chg="modSp modNotes">
        <pc:chgData name="Axel Van Gestel" userId="S::r0784084@student.thomasmore.be::61a29eaa-af4f-494c-996e-584fdb1e0bdc" providerId="AD" clId="Web-{09F91102-8BD6-A8E7-5B8A-B9D459C69EC9}" dt="2022-10-23T17:03:14.104" v="554"/>
        <pc:sldMkLst>
          <pc:docMk/>
          <pc:sldMk cId="1445208663" sldId="399"/>
        </pc:sldMkLst>
        <pc:spChg chg="mod">
          <ac:chgData name="Axel Van Gestel" userId="S::r0784084@student.thomasmore.be::61a29eaa-af4f-494c-996e-584fdb1e0bdc" providerId="AD" clId="Web-{09F91102-8BD6-A8E7-5B8A-B9D459C69EC9}" dt="2022-10-23T16:52:57.580" v="452" actId="20577"/>
          <ac:spMkLst>
            <pc:docMk/>
            <pc:sldMk cId="1445208663" sldId="399"/>
            <ac:spMk id="7" creationId="{3E174092-82D3-44E0-8948-4096232ED0A7}"/>
          </ac:spMkLst>
        </pc:spChg>
      </pc:sldChg>
      <pc:sldChg chg="modSp modNotes">
        <pc:chgData name="Axel Van Gestel" userId="S::r0784084@student.thomasmore.be::61a29eaa-af4f-494c-996e-584fdb1e0bdc" providerId="AD" clId="Web-{09F91102-8BD6-A8E7-5B8A-B9D459C69EC9}" dt="2022-10-23T17:03:05.307" v="553"/>
        <pc:sldMkLst>
          <pc:docMk/>
          <pc:sldMk cId="1323418385" sldId="400"/>
        </pc:sldMkLst>
        <pc:spChg chg="mod">
          <ac:chgData name="Axel Van Gestel" userId="S::r0784084@student.thomasmore.be::61a29eaa-af4f-494c-996e-584fdb1e0bdc" providerId="AD" clId="Web-{09F91102-8BD6-A8E7-5B8A-B9D459C69EC9}" dt="2022-10-23T16:54:09.629" v="467" actId="20577"/>
          <ac:spMkLst>
            <pc:docMk/>
            <pc:sldMk cId="1323418385" sldId="400"/>
            <ac:spMk id="7" creationId="{3E174092-82D3-44E0-8948-4096232ED0A7}"/>
          </ac:spMkLst>
        </pc:spChg>
      </pc:sldChg>
      <pc:sldChg chg="modNotes">
        <pc:chgData name="Axel Van Gestel" userId="S::r0784084@student.thomasmore.be::61a29eaa-af4f-494c-996e-584fdb1e0bdc" providerId="AD" clId="Web-{09F91102-8BD6-A8E7-5B8A-B9D459C69EC9}" dt="2022-10-23T17:07:20.287" v="603"/>
        <pc:sldMkLst>
          <pc:docMk/>
          <pc:sldMk cId="3204275054" sldId="402"/>
        </pc:sldMkLst>
      </pc:sldChg>
      <pc:sldChg chg="modSp modNotes">
        <pc:chgData name="Axel Van Gestel" userId="S::r0784084@student.thomasmore.be::61a29eaa-af4f-494c-996e-584fdb1e0bdc" providerId="AD" clId="Web-{09F91102-8BD6-A8E7-5B8A-B9D459C69EC9}" dt="2022-10-23T17:02:53.650" v="551"/>
        <pc:sldMkLst>
          <pc:docMk/>
          <pc:sldMk cId="2577883437" sldId="403"/>
        </pc:sldMkLst>
        <pc:spChg chg="mod">
          <ac:chgData name="Axel Van Gestel" userId="S::r0784084@student.thomasmore.be::61a29eaa-af4f-494c-996e-584fdb1e0bdc" providerId="AD" clId="Web-{09F91102-8BD6-A8E7-5B8A-B9D459C69EC9}" dt="2022-10-23T16:57:07.917" v="502" actId="20577"/>
          <ac:spMkLst>
            <pc:docMk/>
            <pc:sldMk cId="2577883437" sldId="403"/>
            <ac:spMk id="7" creationId="{3E174092-82D3-44E0-8948-4096232ED0A7}"/>
          </ac:spMkLst>
        </pc:spChg>
      </pc:sldChg>
      <pc:sldChg chg="modNotes">
        <pc:chgData name="Axel Van Gestel" userId="S::r0784084@student.thomasmore.be::61a29eaa-af4f-494c-996e-584fdb1e0bdc" providerId="AD" clId="Web-{09F91102-8BD6-A8E7-5B8A-B9D459C69EC9}" dt="2022-10-23T16:31:54.314" v="184"/>
        <pc:sldMkLst>
          <pc:docMk/>
          <pc:sldMk cId="2522481947" sldId="406"/>
        </pc:sldMkLst>
      </pc:sldChg>
    </pc:docChg>
  </pc:docChgLst>
  <pc:docChgLst>
    <pc:chgData name="Axel Van Gestel" userId="S::r0784084@student.thomasmore.be::61a29eaa-af4f-494c-996e-584fdb1e0bdc" providerId="AD" clId="Web-{97788C04-8715-15C1-8EE2-EA7EDF7BCC7A}"/>
    <pc:docChg chg="delSld modSld">
      <pc:chgData name="Axel Van Gestel" userId="S::r0784084@student.thomasmore.be::61a29eaa-af4f-494c-996e-584fdb1e0bdc" providerId="AD" clId="Web-{97788C04-8715-15C1-8EE2-EA7EDF7BCC7A}" dt="2022-10-22T12:44:17.124" v="65"/>
      <pc:docMkLst>
        <pc:docMk/>
      </pc:docMkLst>
      <pc:sldChg chg="addSp delSp modSp">
        <pc:chgData name="Axel Van Gestel" userId="S::r0784084@student.thomasmore.be::61a29eaa-af4f-494c-996e-584fdb1e0bdc" providerId="AD" clId="Web-{97788C04-8715-15C1-8EE2-EA7EDF7BCC7A}" dt="2022-10-22T12:41:24.697" v="17" actId="20577"/>
        <pc:sldMkLst>
          <pc:docMk/>
          <pc:sldMk cId="2979876663" sldId="268"/>
        </pc:sldMkLst>
        <pc:spChg chg="add del mod">
          <ac:chgData name="Axel Van Gestel" userId="S::r0784084@student.thomasmore.be::61a29eaa-af4f-494c-996e-584fdb1e0bdc" providerId="AD" clId="Web-{97788C04-8715-15C1-8EE2-EA7EDF7BCC7A}" dt="2022-10-22T12:40:41.149" v="8"/>
          <ac:spMkLst>
            <pc:docMk/>
            <pc:sldMk cId="2979876663" sldId="268"/>
            <ac:spMk id="3" creationId="{A739FBCF-DF9A-3172-58EC-1F5D6C4CE9B6}"/>
          </ac:spMkLst>
        </pc:spChg>
        <pc:spChg chg="add del mod">
          <ac:chgData name="Axel Van Gestel" userId="S::r0784084@student.thomasmore.be::61a29eaa-af4f-494c-996e-584fdb1e0bdc" providerId="AD" clId="Web-{97788C04-8715-15C1-8EE2-EA7EDF7BCC7A}" dt="2022-10-22T12:40:40.789" v="6"/>
          <ac:spMkLst>
            <pc:docMk/>
            <pc:sldMk cId="2979876663" sldId="268"/>
            <ac:spMk id="5" creationId="{60138932-AB3D-9529-B1AC-3A73CB8246B4}"/>
          </ac:spMkLst>
        </pc:spChg>
        <pc:spChg chg="add del mod">
          <ac:chgData name="Axel Van Gestel" userId="S::r0784084@student.thomasmore.be::61a29eaa-af4f-494c-996e-584fdb1e0bdc" providerId="AD" clId="Web-{97788C04-8715-15C1-8EE2-EA7EDF7BCC7A}" dt="2022-10-22T12:40:40.961" v="7"/>
          <ac:spMkLst>
            <pc:docMk/>
            <pc:sldMk cId="2979876663" sldId="268"/>
            <ac:spMk id="10" creationId="{E0660B9E-E3A2-502E-1057-F1A9DAA01D2E}"/>
          </ac:spMkLst>
        </pc:spChg>
        <pc:spChg chg="del">
          <ac:chgData name="Axel Van Gestel" userId="S::r0784084@student.thomasmore.be::61a29eaa-af4f-494c-996e-584fdb1e0bdc" providerId="AD" clId="Web-{97788C04-8715-15C1-8EE2-EA7EDF7BCC7A}" dt="2022-10-22T12:40:29.101" v="2"/>
          <ac:spMkLst>
            <pc:docMk/>
            <pc:sldMk cId="2979876663" sldId="268"/>
            <ac:spMk id="15" creationId="{84D39D81-9726-4BD7-BDC0-FA0B2AD0D219}"/>
          </ac:spMkLst>
        </pc:spChg>
        <pc:spChg chg="mod">
          <ac:chgData name="Axel Van Gestel" userId="S::r0784084@student.thomasmore.be::61a29eaa-af4f-494c-996e-584fdb1e0bdc" providerId="AD" clId="Web-{97788C04-8715-15C1-8EE2-EA7EDF7BCC7A}" dt="2022-10-22T12:41:24.337" v="16" actId="20577"/>
          <ac:spMkLst>
            <pc:docMk/>
            <pc:sldMk cId="2979876663" sldId="268"/>
            <ac:spMk id="41" creationId="{91181F6D-A54F-4289-8C36-80ECE3B2C8E2}"/>
          </ac:spMkLst>
        </pc:spChg>
        <pc:spChg chg="del mod">
          <ac:chgData name="Axel Van Gestel" userId="S::r0784084@student.thomasmore.be::61a29eaa-af4f-494c-996e-584fdb1e0bdc" providerId="AD" clId="Web-{97788C04-8715-15C1-8EE2-EA7EDF7BCC7A}" dt="2022-10-22T12:40:28.883" v="1"/>
          <ac:spMkLst>
            <pc:docMk/>
            <pc:sldMk cId="2979876663" sldId="268"/>
            <ac:spMk id="42" creationId="{CCDF84CD-BC27-4182-9FBA-9D4FEED95410}"/>
          </ac:spMkLst>
        </pc:spChg>
        <pc:spChg chg="mod">
          <ac:chgData name="Axel Van Gestel" userId="S::r0784084@student.thomasmore.be::61a29eaa-af4f-494c-996e-584fdb1e0bdc" providerId="AD" clId="Web-{97788C04-8715-15C1-8EE2-EA7EDF7BCC7A}" dt="2022-10-22T12:41:24.697" v="17" actId="20577"/>
          <ac:spMkLst>
            <pc:docMk/>
            <pc:sldMk cId="2979876663" sldId="268"/>
            <ac:spMk id="43" creationId="{E4387CED-5FBE-4AFF-B64D-975B5574F16F}"/>
          </ac:spMkLst>
        </pc:spChg>
        <pc:spChg chg="del">
          <ac:chgData name="Axel Van Gestel" userId="S::r0784084@student.thomasmore.be::61a29eaa-af4f-494c-996e-584fdb1e0bdc" providerId="AD" clId="Web-{97788C04-8715-15C1-8EE2-EA7EDF7BCC7A}" dt="2022-10-22T12:40:30.851" v="3"/>
          <ac:spMkLst>
            <pc:docMk/>
            <pc:sldMk cId="2979876663" sldId="268"/>
            <ac:spMk id="44" creationId="{10E83414-3440-46C7-8C07-7D073B69C422}"/>
          </ac:spMkLst>
        </pc:spChg>
        <pc:spChg chg="mod">
          <ac:chgData name="Axel Van Gestel" userId="S::r0784084@student.thomasmore.be::61a29eaa-af4f-494c-996e-584fdb1e0bdc" providerId="AD" clId="Web-{97788C04-8715-15C1-8EE2-EA7EDF7BCC7A}" dt="2022-10-22T12:41:21.212" v="14" actId="20577"/>
          <ac:spMkLst>
            <pc:docMk/>
            <pc:sldMk cId="2979876663" sldId="268"/>
            <ac:spMk id="45" creationId="{FE5CD03B-066A-46AF-8FB8-E8A78074ABEF}"/>
          </ac:spMkLst>
        </pc:spChg>
      </pc:sldChg>
      <pc:sldChg chg="del">
        <pc:chgData name="Axel Van Gestel" userId="S::r0784084@student.thomasmore.be::61a29eaa-af4f-494c-996e-584fdb1e0bdc" providerId="AD" clId="Web-{97788C04-8715-15C1-8EE2-EA7EDF7BCC7A}" dt="2022-10-22T12:44:17.124" v="65"/>
        <pc:sldMkLst>
          <pc:docMk/>
          <pc:sldMk cId="1420547054" sldId="281"/>
        </pc:sldMkLst>
      </pc:sldChg>
      <pc:sldChg chg="modSp">
        <pc:chgData name="Axel Van Gestel" userId="S::r0784084@student.thomasmore.be::61a29eaa-af4f-494c-996e-584fdb1e0bdc" providerId="AD" clId="Web-{97788C04-8715-15C1-8EE2-EA7EDF7BCC7A}" dt="2022-10-22T12:42:53.762" v="64" actId="20577"/>
        <pc:sldMkLst>
          <pc:docMk/>
          <pc:sldMk cId="2313234867" sldId="389"/>
        </pc:sldMkLst>
        <pc:spChg chg="mod">
          <ac:chgData name="Axel Van Gestel" userId="S::r0784084@student.thomasmore.be::61a29eaa-af4f-494c-996e-584fdb1e0bdc" providerId="AD" clId="Web-{97788C04-8715-15C1-8EE2-EA7EDF7BCC7A}" dt="2022-10-22T12:41:51.104" v="22" actId="20577"/>
          <ac:spMkLst>
            <pc:docMk/>
            <pc:sldMk cId="2313234867" sldId="389"/>
            <ac:spMk id="2" creationId="{0046426E-F6F6-4A7C-9181-8C3090996261}"/>
          </ac:spMkLst>
        </pc:spChg>
        <pc:spChg chg="mod">
          <ac:chgData name="Axel Van Gestel" userId="S::r0784084@student.thomasmore.be::61a29eaa-af4f-494c-996e-584fdb1e0bdc" providerId="AD" clId="Web-{97788C04-8715-15C1-8EE2-EA7EDF7BCC7A}" dt="2022-10-22T12:42:53.762" v="64" actId="20577"/>
          <ac:spMkLst>
            <pc:docMk/>
            <pc:sldMk cId="2313234867" sldId="389"/>
            <ac:spMk id="3" creationId="{D3B60D6F-4D0F-4D33-B2A7-159C8583FF00}"/>
          </ac:spMkLst>
        </pc:spChg>
      </pc:sldChg>
    </pc:docChg>
  </pc:docChgLst>
  <pc:docChgLst>
    <pc:chgData name="Jetze Luyten" userId="S::r0785521@student.thomasmore.be::5cb04083-334c-4054-8c16-7c1d7246b60e" providerId="AD" clId="Web-{CBE0F0E3-65C5-45C6-AE21-E5575627FAE0}"/>
    <pc:docChg chg="modSld">
      <pc:chgData name="Jetze Luyten" userId="S::r0785521@student.thomasmore.be::5cb04083-334c-4054-8c16-7c1d7246b60e" providerId="AD" clId="Web-{CBE0F0E3-65C5-45C6-AE21-E5575627FAE0}" dt="2022-10-22T13:12:04.538" v="112"/>
      <pc:docMkLst>
        <pc:docMk/>
      </pc:docMkLst>
      <pc:sldChg chg="modNotes">
        <pc:chgData name="Jetze Luyten" userId="S::r0785521@student.thomasmore.be::5cb04083-334c-4054-8c16-7c1d7246b60e" providerId="AD" clId="Web-{CBE0F0E3-65C5-45C6-AE21-E5575627FAE0}" dt="2022-10-22T13:11:12.178" v="12"/>
        <pc:sldMkLst>
          <pc:docMk/>
          <pc:sldMk cId="752814286" sldId="257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13.521" v="25"/>
        <pc:sldMkLst>
          <pc:docMk/>
          <pc:sldMk cId="2979876663" sldId="268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23.693" v="50"/>
        <pc:sldMkLst>
          <pc:docMk/>
          <pc:sldMk cId="560021826" sldId="317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58.835" v="103"/>
        <pc:sldMkLst>
          <pc:docMk/>
          <pc:sldMk cId="3521561301" sldId="321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14.631" v="37"/>
        <pc:sldMkLst>
          <pc:docMk/>
          <pc:sldMk cId="2313234867" sldId="389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2:04.538" v="112"/>
        <pc:sldMkLst>
          <pc:docMk/>
          <pc:sldMk cId="3247798845" sldId="391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32.006" v="65"/>
        <pc:sldMkLst>
          <pc:docMk/>
          <pc:sldMk cId="3270038284" sldId="392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36.756" v="74"/>
        <pc:sldMkLst>
          <pc:docMk/>
          <pc:sldMk cId="1979456506" sldId="393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42.741" v="84"/>
        <pc:sldMkLst>
          <pc:docMk/>
          <pc:sldMk cId="1934776522" sldId="394"/>
        </pc:sldMkLst>
      </pc:sldChg>
      <pc:sldChg chg="modNotes">
        <pc:chgData name="Jetze Luyten" userId="S::r0785521@student.thomasmore.be::5cb04083-334c-4054-8c16-7c1d7246b60e" providerId="AD" clId="Web-{CBE0F0E3-65C5-45C6-AE21-E5575627FAE0}" dt="2022-10-22T13:11:48.179" v="93"/>
        <pc:sldMkLst>
          <pc:docMk/>
          <pc:sldMk cId="512167725" sldId="401"/>
        </pc:sldMkLst>
      </pc:sldChg>
    </pc:docChg>
  </pc:docChgLst>
  <pc:docChgLst>
    <pc:chgData name="Axel Van Gestel" userId="S::r0784084@student.thomasmore.be::61a29eaa-af4f-494c-996e-584fdb1e0bdc" providerId="AD" clId="Web-{98059319-F4DE-6C15-A025-491DE9CF9B4D}"/>
    <pc:docChg chg="modSld">
      <pc:chgData name="Axel Van Gestel" userId="S::r0784084@student.thomasmore.be::61a29eaa-af4f-494c-996e-584fdb1e0bdc" providerId="AD" clId="Web-{98059319-F4DE-6C15-A025-491DE9CF9B4D}" dt="2022-10-22T12:37:32.744" v="85"/>
      <pc:docMkLst>
        <pc:docMk/>
      </pc:docMkLst>
      <pc:sldChg chg="modTransition">
        <pc:chgData name="Axel Van Gestel" userId="S::r0784084@student.thomasmore.be::61a29eaa-af4f-494c-996e-584fdb1e0bdc" providerId="AD" clId="Web-{98059319-F4DE-6C15-A025-491DE9CF9B4D}" dt="2022-10-22T12:37:32.744" v="84"/>
        <pc:sldMkLst>
          <pc:docMk/>
          <pc:sldMk cId="752814286" sldId="257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58"/>
        <pc:sldMkLst>
          <pc:docMk/>
          <pc:sldMk cId="2979876663" sldId="268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1"/>
        <pc:sldMkLst>
          <pc:docMk/>
          <pc:sldMk cId="3740286033" sldId="277"/>
        </pc:sldMkLst>
      </pc:sldChg>
      <pc:sldChg chg="modSp modTransition">
        <pc:chgData name="Axel Van Gestel" userId="S::r0784084@student.thomasmore.be::61a29eaa-af4f-494c-996e-584fdb1e0bdc" providerId="AD" clId="Web-{98059319-F4DE-6C15-A025-491DE9CF9B4D}" dt="2022-10-22T12:37:32.744" v="81"/>
        <pc:sldMkLst>
          <pc:docMk/>
          <pc:sldMk cId="1420547054" sldId="281"/>
        </pc:sldMkLst>
        <pc:spChg chg="mod">
          <ac:chgData name="Axel Van Gestel" userId="S::r0784084@student.thomasmore.be::61a29eaa-af4f-494c-996e-584fdb1e0bdc" providerId="AD" clId="Web-{98059319-F4DE-6C15-A025-491DE9CF9B4D}" dt="2022-10-22T12:35:17.801" v="1" actId="1076"/>
          <ac:spMkLst>
            <pc:docMk/>
            <pc:sldMk cId="1420547054" sldId="281"/>
            <ac:spMk id="3" creationId="{4DDD9C1E-AEF6-A3CE-1120-F04256F74C9F}"/>
          </ac:spMkLst>
        </pc:spChg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0"/>
        <pc:sldMkLst>
          <pc:docMk/>
          <pc:sldMk cId="560021826" sldId="317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82"/>
        <pc:sldMkLst>
          <pc:docMk/>
          <pc:sldMk cId="3521561301" sldId="321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59"/>
        <pc:sldMkLst>
          <pc:docMk/>
          <pc:sldMk cId="2313234867" sldId="389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83"/>
        <pc:sldMkLst>
          <pc:docMk/>
          <pc:sldMk cId="3247798845" sldId="391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0"/>
        <pc:sldMkLst>
          <pc:docMk/>
          <pc:sldMk cId="3270038284" sldId="392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1"/>
        <pc:sldMkLst>
          <pc:docMk/>
          <pc:sldMk cId="1979456506" sldId="393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2"/>
        <pc:sldMkLst>
          <pc:docMk/>
          <pc:sldMk cId="1934776522" sldId="394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3"/>
        <pc:sldMkLst>
          <pc:docMk/>
          <pc:sldMk cId="4119564256" sldId="395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4"/>
        <pc:sldMkLst>
          <pc:docMk/>
          <pc:sldMk cId="1678907282" sldId="396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5"/>
        <pc:sldMkLst>
          <pc:docMk/>
          <pc:sldMk cId="3301032564" sldId="397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85"/>
        <pc:sldMkLst>
          <pc:docMk/>
          <pc:sldMk cId="2812110225" sldId="398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6"/>
        <pc:sldMkLst>
          <pc:docMk/>
          <pc:sldMk cId="1445208663" sldId="399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7"/>
        <pc:sldMkLst>
          <pc:docMk/>
          <pc:sldMk cId="1323418385" sldId="400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3"/>
        <pc:sldMkLst>
          <pc:docMk/>
          <pc:sldMk cId="512167725" sldId="401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8"/>
        <pc:sldMkLst>
          <pc:docMk/>
          <pc:sldMk cId="3204275054" sldId="402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9"/>
        <pc:sldMkLst>
          <pc:docMk/>
          <pc:sldMk cId="2577883437" sldId="403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4"/>
        <pc:sldMkLst>
          <pc:docMk/>
          <pc:sldMk cId="1069566390" sldId="404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5"/>
        <pc:sldMkLst>
          <pc:docMk/>
          <pc:sldMk cId="3434724871" sldId="405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62"/>
        <pc:sldMkLst>
          <pc:docMk/>
          <pc:sldMk cId="2522481947" sldId="406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6"/>
        <pc:sldMkLst>
          <pc:docMk/>
          <pc:sldMk cId="3531417338" sldId="407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7"/>
        <pc:sldMkLst>
          <pc:docMk/>
          <pc:sldMk cId="405386592" sldId="408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8"/>
        <pc:sldMkLst>
          <pc:docMk/>
          <pc:sldMk cId="748525970" sldId="409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79"/>
        <pc:sldMkLst>
          <pc:docMk/>
          <pc:sldMk cId="3750574723" sldId="410"/>
        </pc:sldMkLst>
      </pc:sldChg>
      <pc:sldChg chg="modTransition">
        <pc:chgData name="Axel Van Gestel" userId="S::r0784084@student.thomasmore.be::61a29eaa-af4f-494c-996e-584fdb1e0bdc" providerId="AD" clId="Web-{98059319-F4DE-6C15-A025-491DE9CF9B4D}" dt="2022-10-22T12:37:32.744" v="80"/>
        <pc:sldMkLst>
          <pc:docMk/>
          <pc:sldMk cId="1895716921" sldId="411"/>
        </pc:sldMkLst>
      </pc:sldChg>
    </pc:docChg>
  </pc:docChgLst>
  <pc:docChgLst>
    <pc:chgData name="Jetze Luyten" userId="S::r0785521@student.thomasmore.be::5cb04083-334c-4054-8c16-7c1d7246b60e" providerId="AD" clId="Web-{75F16036-36D4-439E-B37C-8D155753AE9C}"/>
    <pc:docChg chg="modSld">
      <pc:chgData name="Jetze Luyten" userId="S::r0785521@student.thomasmore.be::5cb04083-334c-4054-8c16-7c1d7246b60e" providerId="AD" clId="Web-{75F16036-36D4-439E-B37C-8D155753AE9C}" dt="2022-10-22T13:46:45.414" v="1"/>
      <pc:docMkLst>
        <pc:docMk/>
      </pc:docMkLst>
      <pc:sldChg chg="delSp modSp">
        <pc:chgData name="Jetze Luyten" userId="S::r0785521@student.thomasmore.be::5cb04083-334c-4054-8c16-7c1d7246b60e" providerId="AD" clId="Web-{75F16036-36D4-439E-B37C-8D155753AE9C}" dt="2022-10-22T13:46:45.414" v="1"/>
        <pc:sldMkLst>
          <pc:docMk/>
          <pc:sldMk cId="3247798845" sldId="391"/>
        </pc:sldMkLst>
        <pc:spChg chg="del mod">
          <ac:chgData name="Jetze Luyten" userId="S::r0785521@student.thomasmore.be::5cb04083-334c-4054-8c16-7c1d7246b60e" providerId="AD" clId="Web-{75F16036-36D4-439E-B37C-8D155753AE9C}" dt="2022-10-22T13:46:45.414" v="1"/>
          <ac:spMkLst>
            <pc:docMk/>
            <pc:sldMk cId="3247798845" sldId="391"/>
            <ac:spMk id="6" creationId="{36E60F23-FB58-4EF8-82FD-E86CED25FDD4}"/>
          </ac:spMkLst>
        </pc:spChg>
      </pc:sldChg>
    </pc:docChg>
  </pc:docChgLst>
  <pc:docChgLst>
    <pc:chgData name="Axel Van Gestel" userId="S::r0784084@student.thomasmore.be::61a29eaa-af4f-494c-996e-584fdb1e0bdc" providerId="AD" clId="Web-{34797FD7-7048-3B76-04AD-F673E05C6695}"/>
    <pc:docChg chg="addSld delSld modSld">
      <pc:chgData name="Axel Van Gestel" userId="S::r0784084@student.thomasmore.be::61a29eaa-af4f-494c-996e-584fdb1e0bdc" providerId="AD" clId="Web-{34797FD7-7048-3B76-04AD-F673E05C6695}" dt="2022-10-22T12:22:49.743" v="45" actId="20577"/>
      <pc:docMkLst>
        <pc:docMk/>
      </pc:docMkLst>
      <pc:sldChg chg="addSp delSp modSp">
        <pc:chgData name="Axel Van Gestel" userId="S::r0784084@student.thomasmore.be::61a29eaa-af4f-494c-996e-584fdb1e0bdc" providerId="AD" clId="Web-{34797FD7-7048-3B76-04AD-F673E05C6695}" dt="2022-10-22T12:16:31.827" v="9" actId="1076"/>
        <pc:sldMkLst>
          <pc:docMk/>
          <pc:sldMk cId="3740286033" sldId="277"/>
        </pc:sldMkLst>
        <pc:spChg chg="add del mod">
          <ac:chgData name="Axel Van Gestel" userId="S::r0784084@student.thomasmore.be::61a29eaa-af4f-494c-996e-584fdb1e0bdc" providerId="AD" clId="Web-{34797FD7-7048-3B76-04AD-F673E05C6695}" dt="2022-10-22T12:11:24.268" v="1"/>
          <ac:spMkLst>
            <pc:docMk/>
            <pc:sldMk cId="3740286033" sldId="277"/>
            <ac:spMk id="5" creationId="{D5CD2E0C-E801-D5AE-0DEE-2E1727EFE70F}"/>
          </ac:spMkLst>
        </pc:spChg>
        <pc:spChg chg="mod">
          <ac:chgData name="Axel Van Gestel" userId="S::r0784084@student.thomasmore.be::61a29eaa-af4f-494c-996e-584fdb1e0bdc" providerId="AD" clId="Web-{34797FD7-7048-3B76-04AD-F673E05C6695}" dt="2022-10-22T12:15:53.982" v="3" actId="20577"/>
          <ac:spMkLst>
            <pc:docMk/>
            <pc:sldMk cId="3740286033" sldId="277"/>
            <ac:spMk id="7" creationId="{3E174092-82D3-44E0-8948-4096232ED0A7}"/>
          </ac:spMkLst>
        </pc:spChg>
        <pc:graphicFrameChg chg="del">
          <ac:chgData name="Axel Van Gestel" userId="S::r0784084@student.thomasmore.be::61a29eaa-af4f-494c-996e-584fdb1e0bdc" providerId="AD" clId="Web-{34797FD7-7048-3B76-04AD-F673E05C6695}" dt="2022-10-22T12:11:22.362" v="0"/>
          <ac:graphicFrameMkLst>
            <pc:docMk/>
            <pc:sldMk cId="3740286033" sldId="277"/>
            <ac:graphicFrameMk id="11" creationId="{E4A6D503-95F0-4FD3-86D4-D1170C6E2B64}"/>
          </ac:graphicFrameMkLst>
        </pc:graphicFrameChg>
        <pc:picChg chg="add mod ord">
          <ac:chgData name="Axel Van Gestel" userId="S::r0784084@student.thomasmore.be::61a29eaa-af4f-494c-996e-584fdb1e0bdc" providerId="AD" clId="Web-{34797FD7-7048-3B76-04AD-F673E05C6695}" dt="2022-10-22T12:16:31.827" v="9" actId="1076"/>
          <ac:picMkLst>
            <pc:docMk/>
            <pc:sldMk cId="3740286033" sldId="277"/>
            <ac:picMk id="10" creationId="{D5D8946C-E01F-7E42-CB05-7621914DBB8A}"/>
          </ac:picMkLst>
        </pc:picChg>
      </pc:sldChg>
      <pc:sldChg chg="addSp delSp modSp del">
        <pc:chgData name="Axel Van Gestel" userId="S::r0784084@student.thomasmore.be::61a29eaa-af4f-494c-996e-584fdb1e0bdc" providerId="AD" clId="Web-{34797FD7-7048-3B76-04AD-F673E05C6695}" dt="2022-10-22T12:19:18.925" v="23"/>
        <pc:sldMkLst>
          <pc:docMk/>
          <pc:sldMk cId="2496947791" sldId="278"/>
        </pc:sldMkLst>
        <pc:spChg chg="add del mod">
          <ac:chgData name="Axel Van Gestel" userId="S::r0784084@student.thomasmore.be::61a29eaa-af4f-494c-996e-584fdb1e0bdc" providerId="AD" clId="Web-{34797FD7-7048-3B76-04AD-F673E05C6695}" dt="2022-10-22T12:16:43.687" v="11"/>
          <ac:spMkLst>
            <pc:docMk/>
            <pc:sldMk cId="2496947791" sldId="278"/>
            <ac:spMk id="8" creationId="{36D3F79C-ECA0-2B11-9948-800D80BB1A31}"/>
          </ac:spMkLst>
        </pc:spChg>
        <pc:graphicFrameChg chg="del">
          <ac:chgData name="Axel Van Gestel" userId="S::r0784084@student.thomasmore.be::61a29eaa-af4f-494c-996e-584fdb1e0bdc" providerId="AD" clId="Web-{34797FD7-7048-3B76-04AD-F673E05C6695}" dt="2022-10-22T12:16:40.749" v="10"/>
          <ac:graphicFrameMkLst>
            <pc:docMk/>
            <pc:sldMk cId="2496947791" sldId="278"/>
            <ac:graphicFrameMk id="13" creationId="{914D6EE3-4782-45C1-A75C-003483879C97}"/>
          </ac:graphicFrameMkLst>
        </pc:graphicFrameChg>
      </pc:sldChg>
      <pc:sldChg chg="modSp add replId">
        <pc:chgData name="Axel Van Gestel" userId="S::r0784084@student.thomasmore.be::61a29eaa-af4f-494c-996e-584fdb1e0bdc" providerId="AD" clId="Web-{34797FD7-7048-3B76-04AD-F673E05C6695}" dt="2022-10-22T12:17:47.891" v="14"/>
        <pc:sldMkLst>
          <pc:docMk/>
          <pc:sldMk cId="4119564256" sldId="395"/>
        </pc:sldMkLst>
        <pc:spChg chg="mod">
          <ac:chgData name="Axel Van Gestel" userId="S::r0784084@student.thomasmore.be::61a29eaa-af4f-494c-996e-584fdb1e0bdc" providerId="AD" clId="Web-{34797FD7-7048-3B76-04AD-F673E05C6695}" dt="2022-10-22T12:17:30.016" v="13" actId="20577"/>
          <ac:spMkLst>
            <pc:docMk/>
            <pc:sldMk cId="4119564256" sldId="395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17:47.891" v="14"/>
          <ac:picMkLst>
            <pc:docMk/>
            <pc:sldMk cId="4119564256" sldId="395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18:59.268" v="22"/>
        <pc:sldMkLst>
          <pc:docMk/>
          <pc:sldMk cId="1678907282" sldId="396"/>
        </pc:sldMkLst>
        <pc:spChg chg="mod">
          <ac:chgData name="Axel Van Gestel" userId="S::r0784084@student.thomasmore.be::61a29eaa-af4f-494c-996e-584fdb1e0bdc" providerId="AD" clId="Web-{34797FD7-7048-3B76-04AD-F673E05C6695}" dt="2022-10-22T12:18:05.126" v="17" actId="20577"/>
          <ac:spMkLst>
            <pc:docMk/>
            <pc:sldMk cId="1678907282" sldId="396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18:59.268" v="22"/>
          <ac:picMkLst>
            <pc:docMk/>
            <pc:sldMk cId="1678907282" sldId="396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21:06.194" v="29"/>
        <pc:sldMkLst>
          <pc:docMk/>
          <pc:sldMk cId="3301032564" sldId="397"/>
        </pc:sldMkLst>
        <pc:spChg chg="mod">
          <ac:chgData name="Axel Van Gestel" userId="S::r0784084@student.thomasmore.be::61a29eaa-af4f-494c-996e-584fdb1e0bdc" providerId="AD" clId="Web-{34797FD7-7048-3B76-04AD-F673E05C6695}" dt="2022-10-22T12:19:44.723" v="28" actId="20577"/>
          <ac:spMkLst>
            <pc:docMk/>
            <pc:sldMk cId="3301032564" sldId="397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21:06.194" v="29"/>
          <ac:picMkLst>
            <pc:docMk/>
            <pc:sldMk cId="3301032564" sldId="397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21:27.616" v="32"/>
        <pc:sldMkLst>
          <pc:docMk/>
          <pc:sldMk cId="2812110225" sldId="398"/>
        </pc:sldMkLst>
        <pc:spChg chg="mod">
          <ac:chgData name="Axel Van Gestel" userId="S::r0784084@student.thomasmore.be::61a29eaa-af4f-494c-996e-584fdb1e0bdc" providerId="AD" clId="Web-{34797FD7-7048-3B76-04AD-F673E05C6695}" dt="2022-10-22T12:21:21.866" v="31" actId="20577"/>
          <ac:spMkLst>
            <pc:docMk/>
            <pc:sldMk cId="2812110225" sldId="398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21:27.616" v="32"/>
          <ac:picMkLst>
            <pc:docMk/>
            <pc:sldMk cId="2812110225" sldId="398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21:49.507" v="35"/>
        <pc:sldMkLst>
          <pc:docMk/>
          <pc:sldMk cId="1445208663" sldId="399"/>
        </pc:sldMkLst>
        <pc:spChg chg="mod">
          <ac:chgData name="Axel Van Gestel" userId="S::r0784084@student.thomasmore.be::61a29eaa-af4f-494c-996e-584fdb1e0bdc" providerId="AD" clId="Web-{34797FD7-7048-3B76-04AD-F673E05C6695}" dt="2022-10-22T12:21:43.554" v="34" actId="20577"/>
          <ac:spMkLst>
            <pc:docMk/>
            <pc:sldMk cId="1445208663" sldId="399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21:49.507" v="35"/>
          <ac:picMkLst>
            <pc:docMk/>
            <pc:sldMk cId="1445208663" sldId="399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22:09.399" v="38"/>
        <pc:sldMkLst>
          <pc:docMk/>
          <pc:sldMk cId="1323418385" sldId="400"/>
        </pc:sldMkLst>
        <pc:spChg chg="mod">
          <ac:chgData name="Axel Van Gestel" userId="S::r0784084@student.thomasmore.be::61a29eaa-af4f-494c-996e-584fdb1e0bdc" providerId="AD" clId="Web-{34797FD7-7048-3B76-04AD-F673E05C6695}" dt="2022-10-22T12:22:01.820" v="37" actId="20577"/>
          <ac:spMkLst>
            <pc:docMk/>
            <pc:sldMk cId="1323418385" sldId="400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22:09.399" v="38"/>
          <ac:picMkLst>
            <pc:docMk/>
            <pc:sldMk cId="1323418385" sldId="400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22:38.556" v="42"/>
        <pc:sldMkLst>
          <pc:docMk/>
          <pc:sldMk cId="3204275054" sldId="402"/>
        </pc:sldMkLst>
        <pc:spChg chg="mod">
          <ac:chgData name="Axel Van Gestel" userId="S::r0784084@student.thomasmore.be::61a29eaa-af4f-494c-996e-584fdb1e0bdc" providerId="AD" clId="Web-{34797FD7-7048-3B76-04AD-F673E05C6695}" dt="2022-10-22T12:22:24.071" v="41" actId="20577"/>
          <ac:spMkLst>
            <pc:docMk/>
            <pc:sldMk cId="3204275054" sldId="402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34797FD7-7048-3B76-04AD-F673E05C6695}" dt="2022-10-22T12:22:38.556" v="42"/>
          <ac:picMkLst>
            <pc:docMk/>
            <pc:sldMk cId="3204275054" sldId="402"/>
            <ac:picMk id="10" creationId="{D5D8946C-E01F-7E42-CB05-7621914DBB8A}"/>
          </ac:picMkLst>
        </pc:picChg>
      </pc:sldChg>
      <pc:sldChg chg="modSp add replId">
        <pc:chgData name="Axel Van Gestel" userId="S::r0784084@student.thomasmore.be::61a29eaa-af4f-494c-996e-584fdb1e0bdc" providerId="AD" clId="Web-{34797FD7-7048-3B76-04AD-F673E05C6695}" dt="2022-10-22T12:22:49.743" v="45" actId="20577"/>
        <pc:sldMkLst>
          <pc:docMk/>
          <pc:sldMk cId="2577883437" sldId="403"/>
        </pc:sldMkLst>
        <pc:spChg chg="mod">
          <ac:chgData name="Axel Van Gestel" userId="S::r0784084@student.thomasmore.be::61a29eaa-af4f-494c-996e-584fdb1e0bdc" providerId="AD" clId="Web-{34797FD7-7048-3B76-04AD-F673E05C6695}" dt="2022-10-22T12:22:49.743" v="45" actId="20577"/>
          <ac:spMkLst>
            <pc:docMk/>
            <pc:sldMk cId="2577883437" sldId="403"/>
            <ac:spMk id="7" creationId="{3E174092-82D3-44E0-8948-4096232ED0A7}"/>
          </ac:spMkLst>
        </pc:spChg>
      </pc:sldChg>
    </pc:docChg>
  </pc:docChgLst>
  <pc:docChgLst>
    <pc:chgData name="David Silva Troya" userId="e3f2ddd6-d037-4c39-a83a-38223cbfd9d5" providerId="ADAL" clId="{4F6B5518-215C-43CB-8D9E-A99B9C8952A7}"/>
    <pc:docChg chg="undo custSel addSld delSld modSld sldOrd">
      <pc:chgData name="David Silva Troya" userId="e3f2ddd6-d037-4c39-a83a-38223cbfd9d5" providerId="ADAL" clId="{4F6B5518-215C-43CB-8D9E-A99B9C8952A7}" dt="2022-10-23T17:46:44.952" v="613" actId="478"/>
      <pc:docMkLst>
        <pc:docMk/>
      </pc:docMkLst>
      <pc:sldChg chg="modSp setBg">
        <pc:chgData name="David Silva Troya" userId="e3f2ddd6-d037-4c39-a83a-38223cbfd9d5" providerId="ADAL" clId="{4F6B5518-215C-43CB-8D9E-A99B9C8952A7}" dt="2022-10-21T08:12:51.287" v="24"/>
        <pc:sldMkLst>
          <pc:docMk/>
          <pc:sldMk cId="752814286" sldId="257"/>
        </pc:sldMkLst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752814286" sldId="257"/>
            <ac:spMk id="2" creationId="{286E938C-9D94-4B05-979A-D39FFC457291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752814286" sldId="257"/>
            <ac:spMk id="3" creationId="{D9A11267-FC52-4990-8D98-010AFABA5544}"/>
          </ac:spMkLst>
        </pc:sp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752814286" sldId="257"/>
            <ac:picMk id="14" creationId="{9A8AD548-922D-4E1D-B19C-5F6E808B8160}"/>
          </ac:picMkLst>
        </pc:picChg>
      </pc:sldChg>
      <pc:sldChg chg="addSp delSp modSp mod ord">
        <pc:chgData name="David Silva Troya" userId="e3f2ddd6-d037-4c39-a83a-38223cbfd9d5" providerId="ADAL" clId="{4F6B5518-215C-43CB-8D9E-A99B9C8952A7}" dt="2022-10-22T12:09:09.515" v="326" actId="20577"/>
        <pc:sldMkLst>
          <pc:docMk/>
          <pc:sldMk cId="2979876663" sldId="268"/>
        </pc:sldMkLst>
        <pc:spChg chg="del mod">
          <ac:chgData name="David Silva Troya" userId="e3f2ddd6-d037-4c39-a83a-38223cbfd9d5" providerId="ADAL" clId="{4F6B5518-215C-43CB-8D9E-A99B9C8952A7}" dt="2022-10-21T08:21:57.299" v="103" actId="478"/>
          <ac:spMkLst>
            <pc:docMk/>
            <pc:sldMk cId="2979876663" sldId="268"/>
            <ac:spMk id="3" creationId="{B1C6A53C-7538-4FF9-BC09-EFC116FE7054}"/>
          </ac:spMkLst>
        </pc:spChg>
        <pc:spChg chg="add del mod">
          <ac:chgData name="David Silva Troya" userId="e3f2ddd6-d037-4c39-a83a-38223cbfd9d5" providerId="ADAL" clId="{4F6B5518-215C-43CB-8D9E-A99B9C8952A7}" dt="2022-10-21T08:15:45.272" v="35"/>
          <ac:spMkLst>
            <pc:docMk/>
            <pc:sldMk cId="2979876663" sldId="268"/>
            <ac:spMk id="4" creationId="{41B53473-E725-F832-FB19-FBA67941DB1B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979876663" sldId="268"/>
            <ac:spMk id="6" creationId="{ED2A30C0-1BC4-4764-9C0F-5D811CAB8312}"/>
          </ac:spMkLst>
        </pc:spChg>
        <pc:spChg chg="mod">
          <ac:chgData name="David Silva Troya" userId="e3f2ddd6-d037-4c39-a83a-38223cbfd9d5" providerId="ADAL" clId="{4F6B5518-215C-43CB-8D9E-A99B9C8952A7}" dt="2022-10-22T12:09:09.515" v="326" actId="20577"/>
          <ac:spMkLst>
            <pc:docMk/>
            <pc:sldMk cId="2979876663" sldId="268"/>
            <ac:spMk id="7" creationId="{45F69D6A-822D-4DB9-A2CC-D9106F1F2B68}"/>
          </ac:spMkLst>
        </pc:spChg>
        <pc:spChg chg="mod">
          <ac:chgData name="David Silva Troya" userId="e3f2ddd6-d037-4c39-a83a-38223cbfd9d5" providerId="ADAL" clId="{4F6B5518-215C-43CB-8D9E-A99B9C8952A7}" dt="2022-10-21T08:24:40.408" v="138" actId="14100"/>
          <ac:spMkLst>
            <pc:docMk/>
            <pc:sldMk cId="2979876663" sldId="268"/>
            <ac:spMk id="8" creationId="{6375D7F3-165A-439B-8D1D-6553B68C288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979876663" sldId="268"/>
            <ac:spMk id="9" creationId="{7AF9A883-CC44-4401-AE67-8FCEACB7DDDA}"/>
          </ac:spMkLst>
        </pc:spChg>
        <pc:spChg chg="add del mod">
          <ac:chgData name="David Silva Troya" userId="e3f2ddd6-d037-4c39-a83a-38223cbfd9d5" providerId="ADAL" clId="{4F6B5518-215C-43CB-8D9E-A99B9C8952A7}" dt="2022-10-21T08:16:53.412" v="43"/>
          <ac:spMkLst>
            <pc:docMk/>
            <pc:sldMk cId="2979876663" sldId="268"/>
            <ac:spMk id="10" creationId="{C7B93A61-6E2B-718E-EEA7-5A34C3217689}"/>
          </ac:spMkLst>
        </pc:spChg>
        <pc:spChg chg="mod">
          <ac:chgData name="David Silva Troya" userId="e3f2ddd6-d037-4c39-a83a-38223cbfd9d5" providerId="ADAL" clId="{4F6B5518-215C-43CB-8D9E-A99B9C8952A7}" dt="2022-10-21T08:27:14.467" v="165" actId="1076"/>
          <ac:spMkLst>
            <pc:docMk/>
            <pc:sldMk cId="2979876663" sldId="268"/>
            <ac:spMk id="15" creationId="{84D39D81-9726-4BD7-BDC0-FA0B2AD0D219}"/>
          </ac:spMkLst>
        </pc:spChg>
        <pc:spChg chg="add del mod">
          <ac:chgData name="David Silva Troya" userId="e3f2ddd6-d037-4c39-a83a-38223cbfd9d5" providerId="ADAL" clId="{4F6B5518-215C-43CB-8D9E-A99B9C8952A7}" dt="2022-10-21T08:17:14.502" v="52"/>
          <ac:spMkLst>
            <pc:docMk/>
            <pc:sldMk cId="2979876663" sldId="268"/>
            <ac:spMk id="16" creationId="{0A022F2B-F929-5684-DD17-443C80FF9F30}"/>
          </ac:spMkLst>
        </pc:spChg>
        <pc:spChg chg="add del mod">
          <ac:chgData name="David Silva Troya" userId="e3f2ddd6-d037-4c39-a83a-38223cbfd9d5" providerId="ADAL" clId="{4F6B5518-215C-43CB-8D9E-A99B9C8952A7}" dt="2022-10-21T08:20:09.990" v="80"/>
          <ac:spMkLst>
            <pc:docMk/>
            <pc:sldMk cId="2979876663" sldId="268"/>
            <ac:spMk id="21" creationId="{B6D835A4-0824-6582-79CB-EAD9698CF9AC}"/>
          </ac:spMkLst>
        </pc:spChg>
        <pc:spChg chg="add del mod">
          <ac:chgData name="David Silva Troya" userId="e3f2ddd6-d037-4c39-a83a-38223cbfd9d5" providerId="ADAL" clId="{4F6B5518-215C-43CB-8D9E-A99B9C8952A7}" dt="2022-10-21T08:22:33.983" v="104" actId="478"/>
          <ac:spMkLst>
            <pc:docMk/>
            <pc:sldMk cId="2979876663" sldId="268"/>
            <ac:spMk id="23" creationId="{139CFF53-94D0-458F-CF9A-4F17453AECDF}"/>
          </ac:spMkLst>
        </pc:spChg>
        <pc:spChg chg="add del mod">
          <ac:chgData name="David Silva Troya" userId="e3f2ddd6-d037-4c39-a83a-38223cbfd9d5" providerId="ADAL" clId="{4F6B5518-215C-43CB-8D9E-A99B9C8952A7}" dt="2022-10-21T08:22:39.440" v="106" actId="478"/>
          <ac:spMkLst>
            <pc:docMk/>
            <pc:sldMk cId="2979876663" sldId="268"/>
            <ac:spMk id="25" creationId="{5AC9B44C-98AB-B6DB-9643-745B1B0B9C6B}"/>
          </ac:spMkLst>
        </pc:spChg>
        <pc:spChg chg="add del mod">
          <ac:chgData name="David Silva Troya" userId="e3f2ddd6-d037-4c39-a83a-38223cbfd9d5" providerId="ADAL" clId="{4F6B5518-215C-43CB-8D9E-A99B9C8952A7}" dt="2022-10-21T08:22:45.396" v="108" actId="478"/>
          <ac:spMkLst>
            <pc:docMk/>
            <pc:sldMk cId="2979876663" sldId="268"/>
            <ac:spMk id="26" creationId="{9C286453-DEE5-997B-7820-B22FF59C31C7}"/>
          </ac:spMkLst>
        </pc:spChg>
        <pc:spChg chg="mod">
          <ac:chgData name="David Silva Troya" userId="e3f2ddd6-d037-4c39-a83a-38223cbfd9d5" providerId="ADAL" clId="{4F6B5518-215C-43CB-8D9E-A99B9C8952A7}" dt="2022-10-21T08:27:14.467" v="165" actId="1076"/>
          <ac:spMkLst>
            <pc:docMk/>
            <pc:sldMk cId="2979876663" sldId="268"/>
            <ac:spMk id="41" creationId="{91181F6D-A54F-4289-8C36-80ECE3B2C8E2}"/>
          </ac:spMkLst>
        </pc:spChg>
        <pc:spChg chg="mod">
          <ac:chgData name="David Silva Troya" userId="e3f2ddd6-d037-4c39-a83a-38223cbfd9d5" providerId="ADAL" clId="{4F6B5518-215C-43CB-8D9E-A99B9C8952A7}" dt="2022-10-21T08:27:06.567" v="164" actId="1076"/>
          <ac:spMkLst>
            <pc:docMk/>
            <pc:sldMk cId="2979876663" sldId="268"/>
            <ac:spMk id="42" creationId="{CCDF84CD-BC27-4182-9FBA-9D4FEED95410}"/>
          </ac:spMkLst>
        </pc:spChg>
        <pc:spChg chg="mod">
          <ac:chgData name="David Silva Troya" userId="e3f2ddd6-d037-4c39-a83a-38223cbfd9d5" providerId="ADAL" clId="{4F6B5518-215C-43CB-8D9E-A99B9C8952A7}" dt="2022-10-21T08:27:06.567" v="164" actId="1076"/>
          <ac:spMkLst>
            <pc:docMk/>
            <pc:sldMk cId="2979876663" sldId="268"/>
            <ac:spMk id="43" creationId="{E4387CED-5FBE-4AFF-B64D-975B5574F16F}"/>
          </ac:spMkLst>
        </pc:spChg>
        <pc:spChg chg="mod">
          <ac:chgData name="David Silva Troya" userId="e3f2ddd6-d037-4c39-a83a-38223cbfd9d5" providerId="ADAL" clId="{4F6B5518-215C-43CB-8D9E-A99B9C8952A7}" dt="2022-10-21T08:23:15.181" v="120" actId="1035"/>
          <ac:spMkLst>
            <pc:docMk/>
            <pc:sldMk cId="2979876663" sldId="268"/>
            <ac:spMk id="44" creationId="{10E83414-3440-46C7-8C07-7D073B69C422}"/>
          </ac:spMkLst>
        </pc:spChg>
        <pc:spChg chg="mod">
          <ac:chgData name="David Silva Troya" userId="e3f2ddd6-d037-4c39-a83a-38223cbfd9d5" providerId="ADAL" clId="{4F6B5518-215C-43CB-8D9E-A99B9C8952A7}" dt="2022-10-21T08:23:15.181" v="120" actId="1035"/>
          <ac:spMkLst>
            <pc:docMk/>
            <pc:sldMk cId="2979876663" sldId="268"/>
            <ac:spMk id="45" creationId="{FE5CD03B-066A-46AF-8FB8-E8A78074ABEF}"/>
          </ac:spMkLst>
        </pc:spChg>
        <pc:spChg chg="del mod">
          <ac:chgData name="David Silva Troya" userId="e3f2ddd6-d037-4c39-a83a-38223cbfd9d5" providerId="ADAL" clId="{4F6B5518-215C-43CB-8D9E-A99B9C8952A7}" dt="2022-10-21T08:22:36.546" v="105" actId="478"/>
          <ac:spMkLst>
            <pc:docMk/>
            <pc:sldMk cId="2979876663" sldId="268"/>
            <ac:spMk id="47" creationId="{F4640D91-CB97-4FCC-8FEF-F4B22B844DC4}"/>
          </ac:spMkLst>
        </pc:spChg>
        <pc:picChg chg="add del mod">
          <ac:chgData name="David Silva Troya" userId="e3f2ddd6-d037-4c39-a83a-38223cbfd9d5" providerId="ADAL" clId="{4F6B5518-215C-43CB-8D9E-A99B9C8952A7}" dt="2022-10-21T08:22:41.362" v="107" actId="478"/>
          <ac:picMkLst>
            <pc:docMk/>
            <pc:sldMk cId="2979876663" sldId="268"/>
            <ac:picMk id="5" creationId="{31C139F9-58E3-AFBA-CA7D-8F00A795BC4E}"/>
          </ac:picMkLst>
        </pc:picChg>
        <pc:picChg chg="add del mod">
          <ac:chgData name="David Silva Troya" userId="e3f2ddd6-d037-4c39-a83a-38223cbfd9d5" providerId="ADAL" clId="{4F6B5518-215C-43CB-8D9E-A99B9C8952A7}" dt="2022-10-21T08:16:51.982" v="42" actId="478"/>
          <ac:picMkLst>
            <pc:docMk/>
            <pc:sldMk cId="2979876663" sldId="268"/>
            <ac:picMk id="11" creationId="{CE36BFD1-405E-6BF4-30FF-8CB758E3E3C4}"/>
          </ac:picMkLst>
        </pc:picChg>
        <pc:picChg chg="add del mod">
          <ac:chgData name="David Silva Troya" userId="e3f2ddd6-d037-4c39-a83a-38223cbfd9d5" providerId="ADAL" clId="{4F6B5518-215C-43CB-8D9E-A99B9C8952A7}" dt="2022-10-21T08:16:50.434" v="41" actId="21"/>
          <ac:picMkLst>
            <pc:docMk/>
            <pc:sldMk cId="2979876663" sldId="268"/>
            <ac:picMk id="12" creationId="{F2CD97C4-28AB-8EAF-D84A-5E57D393D9A8}"/>
          </ac:picMkLst>
        </pc:picChg>
        <pc:picChg chg="add mod">
          <ac:chgData name="David Silva Troya" userId="e3f2ddd6-d037-4c39-a83a-38223cbfd9d5" providerId="ADAL" clId="{4F6B5518-215C-43CB-8D9E-A99B9C8952A7}" dt="2022-10-21T08:27:14.467" v="165" actId="1076"/>
          <ac:picMkLst>
            <pc:docMk/>
            <pc:sldMk cId="2979876663" sldId="268"/>
            <ac:picMk id="13" creationId="{F7B114DF-39E1-0CBB-D310-FB2DD0ED5AEC}"/>
          </ac:picMkLst>
        </pc:picChg>
        <pc:picChg chg="del mod">
          <ac:chgData name="David Silva Troya" userId="e3f2ddd6-d037-4c39-a83a-38223cbfd9d5" providerId="ADAL" clId="{4F6B5518-215C-43CB-8D9E-A99B9C8952A7}" dt="2022-10-21T08:16:43.286" v="39" actId="21"/>
          <ac:picMkLst>
            <pc:docMk/>
            <pc:sldMk cId="2979876663" sldId="268"/>
            <ac:picMk id="17" creationId="{05ED5B1E-974F-476C-A3C9-572D3602E95E}"/>
          </ac:picMkLst>
        </pc:picChg>
        <pc:picChg chg="add del mod">
          <ac:chgData name="David Silva Troya" userId="e3f2ddd6-d037-4c39-a83a-38223cbfd9d5" providerId="ADAL" clId="{4F6B5518-215C-43CB-8D9E-A99B9C8952A7}" dt="2022-10-21T08:17:13.449" v="51" actId="21"/>
          <ac:picMkLst>
            <pc:docMk/>
            <pc:sldMk cId="2979876663" sldId="268"/>
            <ac:picMk id="18" creationId="{060286EE-7CA6-C701-2C9F-D21091CCF2A2}"/>
          </ac:picMkLst>
        </pc:picChg>
        <pc:picChg chg="add mod">
          <ac:chgData name="David Silva Troya" userId="e3f2ddd6-d037-4c39-a83a-38223cbfd9d5" providerId="ADAL" clId="{4F6B5518-215C-43CB-8D9E-A99B9C8952A7}" dt="2022-10-21T08:27:06.567" v="164" actId="1076"/>
          <ac:picMkLst>
            <pc:docMk/>
            <pc:sldMk cId="2979876663" sldId="268"/>
            <ac:picMk id="19" creationId="{392BC17E-AD8A-66C7-EF9A-CC58EF934A54}"/>
          </ac:picMkLst>
        </pc:picChg>
        <pc:picChg chg="del mod">
          <ac:chgData name="David Silva Troya" userId="e3f2ddd6-d037-4c39-a83a-38223cbfd9d5" providerId="ADAL" clId="{4F6B5518-215C-43CB-8D9E-A99B9C8952A7}" dt="2022-10-21T08:17:11.145" v="49" actId="478"/>
          <ac:picMkLst>
            <pc:docMk/>
            <pc:sldMk cId="2979876663" sldId="268"/>
            <ac:picMk id="36" creationId="{F3CCCCDF-EA66-4F5E-98F3-A05239CBBAC4}"/>
          </ac:picMkLst>
        </pc:picChg>
        <pc:picChg chg="del mod">
          <ac:chgData name="David Silva Troya" userId="e3f2ddd6-d037-4c39-a83a-38223cbfd9d5" providerId="ADAL" clId="{4F6B5518-215C-43CB-8D9E-A99B9C8952A7}" dt="2022-10-21T08:20:04.711" v="77" actId="478"/>
          <ac:picMkLst>
            <pc:docMk/>
            <pc:sldMk cId="2979876663" sldId="268"/>
            <ac:picMk id="38" creationId="{8A6BB597-41F4-432E-8432-8F39511B2941}"/>
          </ac:picMkLst>
        </pc:picChg>
        <pc:picChg chg="del mod">
          <ac:chgData name="David Silva Troya" userId="e3f2ddd6-d037-4c39-a83a-38223cbfd9d5" providerId="ADAL" clId="{4F6B5518-215C-43CB-8D9E-A99B9C8952A7}" dt="2022-10-21T08:15:40.360" v="32" actId="478"/>
          <ac:picMkLst>
            <pc:docMk/>
            <pc:sldMk cId="2979876663" sldId="268"/>
            <ac:picMk id="40" creationId="{76B2FC80-9F3B-46D8-94D9-882D90A858F6}"/>
          </ac:picMkLst>
        </pc:picChg>
        <pc:picChg chg="add del mod">
          <ac:chgData name="David Silva Troya" userId="e3f2ddd6-d037-4c39-a83a-38223cbfd9d5" providerId="ADAL" clId="{4F6B5518-215C-43CB-8D9E-A99B9C8952A7}" dt="2022-10-21T08:15:44.048" v="34" actId="21"/>
          <ac:picMkLst>
            <pc:docMk/>
            <pc:sldMk cId="2979876663" sldId="268"/>
            <ac:picMk id="1026" creationId="{CB75E46C-0413-D12D-1892-3B5E035DB1D3}"/>
          </ac:picMkLst>
        </pc:picChg>
        <pc:picChg chg="add del">
          <ac:chgData name="David Silva Troya" userId="e3f2ddd6-d037-4c39-a83a-38223cbfd9d5" providerId="ADAL" clId="{4F6B5518-215C-43CB-8D9E-A99B9C8952A7}" dt="2022-10-21T08:16:43.286" v="39" actId="21"/>
          <ac:picMkLst>
            <pc:docMk/>
            <pc:sldMk cId="2979876663" sldId="268"/>
            <ac:picMk id="1028" creationId="{CCA80914-085A-EF53-A45A-85290348ECC1}"/>
          </ac:picMkLst>
        </pc:picChg>
        <pc:picChg chg="add del mod">
          <ac:chgData name="David Silva Troya" userId="e3f2ddd6-d037-4c39-a83a-38223cbfd9d5" providerId="ADAL" clId="{4F6B5518-215C-43CB-8D9E-A99B9C8952A7}" dt="2022-10-21T08:17:09.541" v="48" actId="21"/>
          <ac:picMkLst>
            <pc:docMk/>
            <pc:sldMk cId="2979876663" sldId="268"/>
            <ac:picMk id="1030" creationId="{61E11C6A-3863-7964-4204-29AFEF63444E}"/>
          </ac:picMkLst>
        </pc:picChg>
        <pc:picChg chg="add del">
          <ac:chgData name="David Silva Troya" userId="e3f2ddd6-d037-4c39-a83a-38223cbfd9d5" providerId="ADAL" clId="{4F6B5518-215C-43CB-8D9E-A99B9C8952A7}" dt="2022-10-21T08:20:06.065" v="79"/>
          <ac:picMkLst>
            <pc:docMk/>
            <pc:sldMk cId="2979876663" sldId="268"/>
            <ac:picMk id="1032" creationId="{CEAD0E16-B4BE-4B07-3807-FEDB3B032F90}"/>
          </ac:picMkLst>
        </pc:picChg>
        <pc:picChg chg="add mod">
          <ac:chgData name="David Silva Troya" userId="e3f2ddd6-d037-4c39-a83a-38223cbfd9d5" providerId="ADAL" clId="{4F6B5518-215C-43CB-8D9E-A99B9C8952A7}" dt="2022-10-21T08:23:15.181" v="120" actId="1035"/>
          <ac:picMkLst>
            <pc:docMk/>
            <pc:sldMk cId="2979876663" sldId="268"/>
            <ac:picMk id="1034" creationId="{553599A5-4E34-BF7F-7F8D-8861CAC024DA}"/>
          </ac:picMkLst>
        </pc:picChg>
      </pc:sldChg>
      <pc:sldChg chg="addSp delSp modSp mod">
        <pc:chgData name="David Silva Troya" userId="e3f2ddd6-d037-4c39-a83a-38223cbfd9d5" providerId="ADAL" clId="{4F6B5518-215C-43CB-8D9E-A99B9C8952A7}" dt="2022-10-22T12:09:40.649" v="336"/>
        <pc:sldMkLst>
          <pc:docMk/>
          <pc:sldMk cId="3891345585" sldId="270"/>
        </pc:sldMkLst>
        <pc:spChg chg="add del mod">
          <ac:chgData name="David Silva Troya" userId="e3f2ddd6-d037-4c39-a83a-38223cbfd9d5" providerId="ADAL" clId="{4F6B5518-215C-43CB-8D9E-A99B9C8952A7}" dt="2022-10-22T12:08:23.102" v="310" actId="478"/>
          <ac:spMkLst>
            <pc:docMk/>
            <pc:sldMk cId="3891345585" sldId="270"/>
            <ac:spMk id="2" creationId="{302CC47E-4DCB-BB60-86FE-C1BEC5AEB519}"/>
          </ac:spMkLst>
        </pc:spChg>
        <pc:spChg chg="add mod">
          <ac:chgData name="David Silva Troya" userId="e3f2ddd6-d037-4c39-a83a-38223cbfd9d5" providerId="ADAL" clId="{4F6B5518-215C-43CB-8D9E-A99B9C8952A7}" dt="2022-10-21T08:25:43.996" v="156"/>
          <ac:spMkLst>
            <pc:docMk/>
            <pc:sldMk cId="3891345585" sldId="270"/>
            <ac:spMk id="3" creationId="{21F3AF41-B539-AF14-0FDD-F22F8CD76B38}"/>
          </ac:spMkLst>
        </pc:spChg>
        <pc:spChg chg="del mod">
          <ac:chgData name="David Silva Troya" userId="e3f2ddd6-d037-4c39-a83a-38223cbfd9d5" providerId="ADAL" clId="{4F6B5518-215C-43CB-8D9E-A99B9C8952A7}" dt="2022-10-21T08:25:43.822" v="155" actId="478"/>
          <ac:spMkLst>
            <pc:docMk/>
            <pc:sldMk cId="3891345585" sldId="270"/>
            <ac:spMk id="4" creationId="{0C329F70-04F7-4C70-BCF8-D4371F54EF2F}"/>
          </ac:spMkLst>
        </pc:spChg>
        <pc:spChg chg="del mod">
          <ac:chgData name="David Silva Troya" userId="e3f2ddd6-d037-4c39-a83a-38223cbfd9d5" providerId="ADAL" clId="{4F6B5518-215C-43CB-8D9E-A99B9C8952A7}" dt="2022-10-21T08:25:43.822" v="155" actId="478"/>
          <ac:spMkLst>
            <pc:docMk/>
            <pc:sldMk cId="3891345585" sldId="270"/>
            <ac:spMk id="5" creationId="{06A3302E-502D-4151-81C9-5FD6AF9596D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891345585" sldId="270"/>
            <ac:spMk id="6" creationId="{9ED907F8-C614-4D59-A03F-BF9CD5E35703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891345585" sldId="270"/>
            <ac:spMk id="7" creationId="{4B18D636-CC10-4B1E-AA38-419DCCF2D9C9}"/>
          </ac:spMkLst>
        </pc:spChg>
        <pc:spChg chg="add del mod">
          <ac:chgData name="David Silva Troya" userId="e3f2ddd6-d037-4c39-a83a-38223cbfd9d5" providerId="ADAL" clId="{4F6B5518-215C-43CB-8D9E-A99B9C8952A7}" dt="2022-10-22T12:09:40.379" v="335" actId="478"/>
          <ac:spMkLst>
            <pc:docMk/>
            <pc:sldMk cId="3891345585" sldId="270"/>
            <ac:spMk id="8" creationId="{D22202EF-7529-DCD2-F251-450BC23AFD4F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891345585" sldId="270"/>
            <ac:spMk id="9" creationId="{0D098C43-2F2A-4100-89BC-5931039293FA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891345585" sldId="270"/>
            <ac:spMk id="10" creationId="{1DB251F7-EBE7-46AC-A920-FFE2C5AF68EA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891345585" sldId="270"/>
            <ac:spMk id="11" creationId="{60726BA7-44D6-4116-90E3-38325026EAAD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891345585" sldId="270"/>
            <ac:spMk id="12" creationId="{7FB7F30B-2A84-4C44-BC5A-E826ED6E74A2}"/>
          </ac:spMkLst>
        </pc:spChg>
        <pc:spChg chg="add mod">
          <ac:chgData name="David Silva Troya" userId="e3f2ddd6-d037-4c39-a83a-38223cbfd9d5" providerId="ADAL" clId="{4F6B5518-215C-43CB-8D9E-A99B9C8952A7}" dt="2022-10-22T12:09:40.649" v="336"/>
          <ac:spMkLst>
            <pc:docMk/>
            <pc:sldMk cId="3891345585" sldId="270"/>
            <ac:spMk id="13" creationId="{3FF81A26-7F1F-334A-575B-F0F77909069D}"/>
          </ac:spMkLst>
        </pc:spChg>
      </pc:sldChg>
      <pc:sldChg chg="addSp delSp modSp del mod ord">
        <pc:chgData name="David Silva Troya" userId="e3f2ddd6-d037-4c39-a83a-38223cbfd9d5" providerId="ADAL" clId="{4F6B5518-215C-43CB-8D9E-A99B9C8952A7}" dt="2022-10-22T12:06:25.750" v="286" actId="47"/>
        <pc:sldMkLst>
          <pc:docMk/>
          <pc:sldMk cId="2624630061" sldId="272"/>
        </pc:sldMkLst>
        <pc:spChg chg="del mod">
          <ac:chgData name="David Silva Troya" userId="e3f2ddd6-d037-4c39-a83a-38223cbfd9d5" providerId="ADAL" clId="{4F6B5518-215C-43CB-8D9E-A99B9C8952A7}" dt="2022-10-21T08:25:38.427" v="153" actId="478"/>
          <ac:spMkLst>
            <pc:docMk/>
            <pc:sldMk cId="2624630061" sldId="272"/>
            <ac:spMk id="2" creationId="{81FCAF0A-629F-4EC6-B3E6-563ED999F360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624630061" sldId="272"/>
            <ac:spMk id="3" creationId="{FAD72D26-24EF-4CBD-9431-A558CB7CA906}"/>
          </ac:spMkLst>
        </pc:spChg>
        <pc:spChg chg="add mod">
          <ac:chgData name="David Silva Troya" userId="e3f2ddd6-d037-4c39-a83a-38223cbfd9d5" providerId="ADAL" clId="{4F6B5518-215C-43CB-8D9E-A99B9C8952A7}" dt="2022-10-21T08:25:38.616" v="154"/>
          <ac:spMkLst>
            <pc:docMk/>
            <pc:sldMk cId="2624630061" sldId="272"/>
            <ac:spMk id="5" creationId="{DE6F1463-4F8B-C8B6-B341-79BC84319A88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624630061" sldId="272"/>
            <ac:spMk id="6" creationId="{5E5CAC52-3FD1-464A-805A-B8F7AF04574A}"/>
          </ac:spMkLst>
        </pc:spChg>
        <pc:spChg chg="del mod">
          <ac:chgData name="David Silva Troya" userId="e3f2ddd6-d037-4c39-a83a-38223cbfd9d5" providerId="ADAL" clId="{4F6B5518-215C-43CB-8D9E-A99B9C8952A7}" dt="2022-10-21T08:25:38.427" v="153" actId="478"/>
          <ac:spMkLst>
            <pc:docMk/>
            <pc:sldMk cId="2624630061" sldId="272"/>
            <ac:spMk id="7" creationId="{920A7C57-D6C5-4BA0-AB3C-41D4E3436B0E}"/>
          </ac:spMkLst>
        </pc:spChg>
        <pc:spChg chg="add mod">
          <ac:chgData name="David Silva Troya" userId="e3f2ddd6-d037-4c39-a83a-38223cbfd9d5" providerId="ADAL" clId="{4F6B5518-215C-43CB-8D9E-A99B9C8952A7}" dt="2022-10-21T08:25:38.616" v="154"/>
          <ac:spMkLst>
            <pc:docMk/>
            <pc:sldMk cId="2624630061" sldId="272"/>
            <ac:spMk id="8" creationId="{1226D430-D45A-BB61-DBDB-24C53DAB0D3B}"/>
          </ac:spMkLst>
        </pc:spChg>
        <pc:graphicFrameChg chg="mod">
          <ac:chgData name="David Silva Troya" userId="e3f2ddd6-d037-4c39-a83a-38223cbfd9d5" providerId="ADAL" clId="{4F6B5518-215C-43CB-8D9E-A99B9C8952A7}" dt="2022-10-21T08:12:22.356" v="17"/>
          <ac:graphicFrameMkLst>
            <pc:docMk/>
            <pc:sldMk cId="2624630061" sldId="272"/>
            <ac:graphicFrameMk id="4" creationId="{93897051-DA8D-4072-A594-51769F8D52F5}"/>
          </ac:graphicFrameMkLst>
        </pc:graphicFrameChg>
      </pc:sldChg>
      <pc:sldChg chg="addSp delSp modSp mod">
        <pc:chgData name="David Silva Troya" userId="e3f2ddd6-d037-4c39-a83a-38223cbfd9d5" providerId="ADAL" clId="{4F6B5518-215C-43CB-8D9E-A99B9C8952A7}" dt="2022-10-22T12:09:29.165" v="332"/>
        <pc:sldMkLst>
          <pc:docMk/>
          <pc:sldMk cId="3740286033" sldId="277"/>
        </pc:sldMkLst>
        <pc:spChg chg="add del mod">
          <ac:chgData name="David Silva Troya" userId="e3f2ddd6-d037-4c39-a83a-38223cbfd9d5" providerId="ADAL" clId="{4F6B5518-215C-43CB-8D9E-A99B9C8952A7}" dt="2022-10-22T12:08:14.332" v="306" actId="478"/>
          <ac:spMkLst>
            <pc:docMk/>
            <pc:sldMk cId="3740286033" sldId="277"/>
            <ac:spMk id="2" creationId="{A5FC3200-FCBE-BC43-08D1-D6EA52313F5C}"/>
          </ac:spMkLst>
        </pc:spChg>
        <pc:spChg chg="add mod">
          <ac:chgData name="David Silva Troya" userId="e3f2ddd6-d037-4c39-a83a-38223cbfd9d5" providerId="ADAL" clId="{4F6B5518-215C-43CB-8D9E-A99B9C8952A7}" dt="2022-10-21T08:25:28.711" v="150"/>
          <ac:spMkLst>
            <pc:docMk/>
            <pc:sldMk cId="3740286033" sldId="277"/>
            <ac:spMk id="3" creationId="{8EFD04C0-9281-5813-BC14-AF3D27E14FEE}"/>
          </ac:spMkLst>
        </pc:spChg>
        <pc:spChg chg="del mod">
          <ac:chgData name="David Silva Troya" userId="e3f2ddd6-d037-4c39-a83a-38223cbfd9d5" providerId="ADAL" clId="{4F6B5518-215C-43CB-8D9E-A99B9C8952A7}" dt="2022-10-21T08:25:28.525" v="149" actId="478"/>
          <ac:spMkLst>
            <pc:docMk/>
            <pc:sldMk cId="3740286033" sldId="277"/>
            <ac:spMk id="4" creationId="{E39EF484-38C8-4EDC-ACF5-695CFB216839}"/>
          </ac:spMkLst>
        </pc:spChg>
        <pc:spChg chg="del mod">
          <ac:chgData name="David Silva Troya" userId="e3f2ddd6-d037-4c39-a83a-38223cbfd9d5" providerId="ADAL" clId="{4F6B5518-215C-43CB-8D9E-A99B9C8952A7}" dt="2022-10-21T08:25:28.525" v="149" actId="478"/>
          <ac:spMkLst>
            <pc:docMk/>
            <pc:sldMk cId="3740286033" sldId="277"/>
            <ac:spMk id="5" creationId="{AFD183D7-B16E-4A9D-BC4B-D1EC347BF97E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740286033" sldId="277"/>
            <ac:spMk id="6" creationId="{705C33DF-36C9-49E9-B48D-A320B179C4D4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740286033" sldId="277"/>
            <ac:spMk id="7" creationId="{3E174092-82D3-44E0-8948-4096232ED0A7}"/>
          </ac:spMkLst>
        </pc:spChg>
        <pc:spChg chg="add del mod">
          <ac:chgData name="David Silva Troya" userId="e3f2ddd6-d037-4c39-a83a-38223cbfd9d5" providerId="ADAL" clId="{4F6B5518-215C-43CB-8D9E-A99B9C8952A7}" dt="2022-10-22T12:09:28.965" v="331" actId="478"/>
          <ac:spMkLst>
            <pc:docMk/>
            <pc:sldMk cId="3740286033" sldId="277"/>
            <ac:spMk id="8" creationId="{927B4513-ADB0-60B2-0731-6ED067B24D58}"/>
          </ac:spMkLst>
        </pc:spChg>
        <pc:spChg chg="add mod">
          <ac:chgData name="David Silva Troya" userId="e3f2ddd6-d037-4c39-a83a-38223cbfd9d5" providerId="ADAL" clId="{4F6B5518-215C-43CB-8D9E-A99B9C8952A7}" dt="2022-10-22T12:09:29.165" v="332"/>
          <ac:spMkLst>
            <pc:docMk/>
            <pc:sldMk cId="3740286033" sldId="277"/>
            <ac:spMk id="9" creationId="{8FA6E285-57AE-0DED-7420-04AC1F29F25D}"/>
          </ac:spMkLst>
        </pc:spChg>
        <pc:graphicFrameChg chg="mod">
          <ac:chgData name="David Silva Troya" userId="e3f2ddd6-d037-4c39-a83a-38223cbfd9d5" providerId="ADAL" clId="{4F6B5518-215C-43CB-8D9E-A99B9C8952A7}" dt="2022-10-21T08:12:22.356" v="17"/>
          <ac:graphicFrameMkLst>
            <pc:docMk/>
            <pc:sldMk cId="3740286033" sldId="277"/>
            <ac:graphicFrameMk id="11" creationId="{E4A6D503-95F0-4FD3-86D4-D1170C6E2B64}"/>
          </ac:graphicFrameMkLst>
        </pc:graphicFrameChg>
      </pc:sldChg>
      <pc:sldChg chg="addSp delSp modSp mod">
        <pc:chgData name="David Silva Troya" userId="e3f2ddd6-d037-4c39-a83a-38223cbfd9d5" providerId="ADAL" clId="{4F6B5518-215C-43CB-8D9E-A99B9C8952A7}" dt="2022-10-22T12:09:36.211" v="334"/>
        <pc:sldMkLst>
          <pc:docMk/>
          <pc:sldMk cId="2496947791" sldId="278"/>
        </pc:sldMkLst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496947791" sldId="278"/>
            <ac:spMk id="2" creationId="{FCB102D8-1D22-4940-AF19-07CF3A0DC5F4}"/>
          </ac:spMkLst>
        </pc:spChg>
        <pc:spChg chg="add del mod">
          <ac:chgData name="David Silva Troya" userId="e3f2ddd6-d037-4c39-a83a-38223cbfd9d5" providerId="ADAL" clId="{4F6B5518-215C-43CB-8D9E-A99B9C8952A7}" dt="2022-10-22T12:08:19.066" v="308" actId="478"/>
          <ac:spMkLst>
            <pc:docMk/>
            <pc:sldMk cId="2496947791" sldId="278"/>
            <ac:spMk id="3" creationId="{2C36D83C-2A0C-96FC-5C42-ED5BD2C5AD4D}"/>
          </ac:spMkLst>
        </pc:spChg>
        <pc:spChg chg="add mod">
          <ac:chgData name="David Silva Troya" userId="e3f2ddd6-d037-4c39-a83a-38223cbfd9d5" providerId="ADAL" clId="{4F6B5518-215C-43CB-8D9E-A99B9C8952A7}" dt="2022-10-21T08:25:32.819" v="152"/>
          <ac:spMkLst>
            <pc:docMk/>
            <pc:sldMk cId="2496947791" sldId="278"/>
            <ac:spMk id="4" creationId="{B7B7AD92-450F-B952-D9E2-2752F445FD20}"/>
          </ac:spMkLst>
        </pc:spChg>
        <pc:spChg chg="add del mod">
          <ac:chgData name="David Silva Troya" userId="e3f2ddd6-d037-4c39-a83a-38223cbfd9d5" providerId="ADAL" clId="{4F6B5518-215C-43CB-8D9E-A99B9C8952A7}" dt="2022-10-22T12:09:35.999" v="333" actId="478"/>
          <ac:spMkLst>
            <pc:docMk/>
            <pc:sldMk cId="2496947791" sldId="278"/>
            <ac:spMk id="5" creationId="{DA7B30EA-4415-BFAD-E496-584C901ADAA9}"/>
          </ac:spMkLst>
        </pc:spChg>
        <pc:spChg chg="add mod">
          <ac:chgData name="David Silva Troya" userId="e3f2ddd6-d037-4c39-a83a-38223cbfd9d5" providerId="ADAL" clId="{4F6B5518-215C-43CB-8D9E-A99B9C8952A7}" dt="2022-10-22T12:09:36.211" v="334"/>
          <ac:spMkLst>
            <pc:docMk/>
            <pc:sldMk cId="2496947791" sldId="278"/>
            <ac:spMk id="6" creationId="{1A8A683A-4AE5-27E3-1485-CA468E55AADE}"/>
          </ac:spMkLst>
        </pc:spChg>
        <pc:spChg chg="del mod">
          <ac:chgData name="David Silva Troya" userId="e3f2ddd6-d037-4c39-a83a-38223cbfd9d5" providerId="ADAL" clId="{4F6B5518-215C-43CB-8D9E-A99B9C8952A7}" dt="2022-10-21T08:25:32.600" v="151" actId="478"/>
          <ac:spMkLst>
            <pc:docMk/>
            <pc:sldMk cId="2496947791" sldId="278"/>
            <ac:spMk id="14" creationId="{DC738669-5750-45EA-9715-A0041D4C569B}"/>
          </ac:spMkLst>
        </pc:spChg>
        <pc:spChg chg="del mod">
          <ac:chgData name="David Silva Troya" userId="e3f2ddd6-d037-4c39-a83a-38223cbfd9d5" providerId="ADAL" clId="{4F6B5518-215C-43CB-8D9E-A99B9C8952A7}" dt="2022-10-21T08:25:32.600" v="151" actId="478"/>
          <ac:spMkLst>
            <pc:docMk/>
            <pc:sldMk cId="2496947791" sldId="278"/>
            <ac:spMk id="15" creationId="{CD05A243-8080-4F6D-8538-65CDDF891BA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496947791" sldId="278"/>
            <ac:spMk id="16" creationId="{3F8A62C8-5437-4C47-AC0F-0605F84CBA57}"/>
          </ac:spMkLst>
        </pc:spChg>
        <pc:graphicFrameChg chg="mod">
          <ac:chgData name="David Silva Troya" userId="e3f2ddd6-d037-4c39-a83a-38223cbfd9d5" providerId="ADAL" clId="{4F6B5518-215C-43CB-8D9E-A99B9C8952A7}" dt="2022-10-21T08:12:45.710" v="23"/>
          <ac:graphicFrameMkLst>
            <pc:docMk/>
            <pc:sldMk cId="2496947791" sldId="278"/>
            <ac:graphicFrameMk id="13" creationId="{914D6EE3-4782-45C1-A75C-003483879C97}"/>
          </ac:graphicFrameMkLst>
        </pc:graphicFrameChg>
      </pc:sldChg>
      <pc:sldChg chg="addSp delSp modSp del mod ord">
        <pc:chgData name="David Silva Troya" userId="e3f2ddd6-d037-4c39-a83a-38223cbfd9d5" providerId="ADAL" clId="{4F6B5518-215C-43CB-8D9E-A99B9C8952A7}" dt="2022-10-21T08:31:13.650" v="258" actId="47"/>
        <pc:sldMkLst>
          <pc:docMk/>
          <pc:sldMk cId="395518310" sldId="279"/>
        </pc:sldMkLst>
        <pc:spChg chg="add mod">
          <ac:chgData name="David Silva Troya" userId="e3f2ddd6-d037-4c39-a83a-38223cbfd9d5" providerId="ADAL" clId="{4F6B5518-215C-43CB-8D9E-A99B9C8952A7}" dt="2022-10-21T08:24:48.392" v="140"/>
          <ac:spMkLst>
            <pc:docMk/>
            <pc:sldMk cId="395518310" sldId="279"/>
            <ac:spMk id="2" creationId="{F1A45C5A-C3CC-FA28-8667-1165D4B6A5E8}"/>
          </ac:spMkLst>
        </pc:spChg>
        <pc:spChg chg="add mod">
          <ac:chgData name="David Silva Troya" userId="e3f2ddd6-d037-4c39-a83a-38223cbfd9d5" providerId="ADAL" clId="{4F6B5518-215C-43CB-8D9E-A99B9C8952A7}" dt="2022-10-21T08:24:48.392" v="140"/>
          <ac:spMkLst>
            <pc:docMk/>
            <pc:sldMk cId="395518310" sldId="279"/>
            <ac:spMk id="3" creationId="{E8BC6602-A070-914D-2232-1552860D7C1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95518310" sldId="279"/>
            <ac:spMk id="14" creationId="{C15EE852-24F1-4643-8082-AB45CFF2BA10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95518310" sldId="279"/>
            <ac:spMk id="15" creationId="{4139825C-53C7-44F4-A064-9795CECD081B}"/>
          </ac:spMkLst>
        </pc:spChg>
        <pc:spChg chg="del mod">
          <ac:chgData name="David Silva Troya" userId="e3f2ddd6-d037-4c39-a83a-38223cbfd9d5" providerId="ADAL" clId="{4F6B5518-215C-43CB-8D9E-A99B9C8952A7}" dt="2022-10-21T08:24:47.550" v="139" actId="478"/>
          <ac:spMkLst>
            <pc:docMk/>
            <pc:sldMk cId="395518310" sldId="279"/>
            <ac:spMk id="19" creationId="{386DB667-0553-4FB8-B0E0-776539934AFF}"/>
          </ac:spMkLst>
        </pc:spChg>
        <pc:spChg chg="del mod">
          <ac:chgData name="David Silva Troya" userId="e3f2ddd6-d037-4c39-a83a-38223cbfd9d5" providerId="ADAL" clId="{4F6B5518-215C-43CB-8D9E-A99B9C8952A7}" dt="2022-10-21T08:24:47.550" v="139" actId="478"/>
          <ac:spMkLst>
            <pc:docMk/>
            <pc:sldMk cId="395518310" sldId="279"/>
            <ac:spMk id="20" creationId="{C77C6228-C5A8-44DC-ABD7-A22A4475D3DF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95518310" sldId="279"/>
            <ac:spMk id="21" creationId="{1C563B34-DD53-4FB1-B8C2-8914E01C6365}"/>
          </ac:spMkLst>
        </pc:sp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395518310" sldId="279"/>
            <ac:picMk id="18" creationId="{301557C2-9072-409B-88EC-E8577CEFCAFB}"/>
          </ac:picMkLst>
        </pc:picChg>
      </pc:sldChg>
      <pc:sldChg chg="addSp delSp modSp mod">
        <pc:chgData name="David Silva Troya" userId="e3f2ddd6-d037-4c39-a83a-38223cbfd9d5" providerId="ADAL" clId="{4F6B5518-215C-43CB-8D9E-A99B9C8952A7}" dt="2022-10-22T12:09:54.963" v="342"/>
        <pc:sldMkLst>
          <pc:docMk/>
          <pc:sldMk cId="1420547054" sldId="281"/>
        </pc:sldMkLst>
        <pc:spChg chg="add del mod">
          <ac:chgData name="David Silva Troya" userId="e3f2ddd6-d037-4c39-a83a-38223cbfd9d5" providerId="ADAL" clId="{4F6B5518-215C-43CB-8D9E-A99B9C8952A7}" dt="2022-10-22T12:08:41.893" v="316" actId="478"/>
          <ac:spMkLst>
            <pc:docMk/>
            <pc:sldMk cId="1420547054" sldId="281"/>
            <ac:spMk id="2" creationId="{B4B065E2-BDDD-0C0F-4BAE-97B292854E57}"/>
          </ac:spMkLst>
        </pc:spChg>
        <pc:spChg chg="add mod">
          <ac:chgData name="David Silva Troya" userId="e3f2ddd6-d037-4c39-a83a-38223cbfd9d5" providerId="ADAL" clId="{4F6B5518-215C-43CB-8D9E-A99B9C8952A7}" dt="2022-10-21T08:25:47.882" v="158"/>
          <ac:spMkLst>
            <pc:docMk/>
            <pc:sldMk cId="1420547054" sldId="281"/>
            <ac:spMk id="3" creationId="{4DDD9C1E-AEF6-A3CE-1120-F04256F74C9F}"/>
          </ac:spMkLst>
        </pc:spChg>
        <pc:spChg chg="add del mod">
          <ac:chgData name="David Silva Troya" userId="e3f2ddd6-d037-4c39-a83a-38223cbfd9d5" providerId="ADAL" clId="{4F6B5518-215C-43CB-8D9E-A99B9C8952A7}" dt="2022-10-22T12:09:54.758" v="341" actId="478"/>
          <ac:spMkLst>
            <pc:docMk/>
            <pc:sldMk cId="1420547054" sldId="281"/>
            <ac:spMk id="4" creationId="{9E962F5E-B9CC-69FA-F2E6-3BCC487CC21D}"/>
          </ac:spMkLst>
        </pc:spChg>
        <pc:spChg chg="add mod">
          <ac:chgData name="David Silva Troya" userId="e3f2ddd6-d037-4c39-a83a-38223cbfd9d5" providerId="ADAL" clId="{4F6B5518-215C-43CB-8D9E-A99B9C8952A7}" dt="2022-10-22T12:09:54.963" v="342"/>
          <ac:spMkLst>
            <pc:docMk/>
            <pc:sldMk cId="1420547054" sldId="281"/>
            <ac:spMk id="5" creationId="{F756E14F-C8A5-B871-C2A3-212A64CA7785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7" creationId="{47788B34-4190-4916-9048-47720EA5ABF1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8" creationId="{ABA415A0-3B77-43FB-A408-5F1DA4B0AAFA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9" creationId="{8598ECEC-4413-4244-8F21-0076EC51180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10" creationId="{34A9BC34-CFDB-4D7A-8D6C-1CE608D0909F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11" creationId="{1D014E48-5DD9-49CE-AD5B-0FEF69204F68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12" creationId="{3A63626D-0E6E-4023-ABFC-A744C9862159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13" creationId="{258E9390-685C-4BAD-BFAD-EC56E81C4745}"/>
          </ac:spMkLst>
        </pc:spChg>
        <pc:spChg chg="del mod">
          <ac:chgData name="David Silva Troya" userId="e3f2ddd6-d037-4c39-a83a-38223cbfd9d5" providerId="ADAL" clId="{4F6B5518-215C-43CB-8D9E-A99B9C8952A7}" dt="2022-10-21T08:25:47.684" v="157" actId="478"/>
          <ac:spMkLst>
            <pc:docMk/>
            <pc:sldMk cId="1420547054" sldId="281"/>
            <ac:spMk id="14" creationId="{D236478C-E242-44E0-8357-C72C9B588CA7}"/>
          </ac:spMkLst>
        </pc:spChg>
        <pc:spChg chg="del mod">
          <ac:chgData name="David Silva Troya" userId="e3f2ddd6-d037-4c39-a83a-38223cbfd9d5" providerId="ADAL" clId="{4F6B5518-215C-43CB-8D9E-A99B9C8952A7}" dt="2022-10-21T08:25:47.684" v="157" actId="478"/>
          <ac:spMkLst>
            <pc:docMk/>
            <pc:sldMk cId="1420547054" sldId="281"/>
            <ac:spMk id="15" creationId="{65A6DC02-681E-4AF7-AC6E-57CDDB2FBA28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1420547054" sldId="281"/>
            <ac:spMk id="16" creationId="{CF0A8666-4477-461C-A79D-E91232EE973E}"/>
          </ac:spMkLst>
        </pc:spChg>
      </pc:sldChg>
      <pc:sldChg chg="addSp delSp modSp mod ord delDesignElem">
        <pc:chgData name="David Silva Troya" userId="e3f2ddd6-d037-4c39-a83a-38223cbfd9d5" providerId="ADAL" clId="{4F6B5518-215C-43CB-8D9E-A99B9C8952A7}" dt="2022-10-22T13:15:59.415" v="589" actId="14100"/>
        <pc:sldMkLst>
          <pc:docMk/>
          <pc:sldMk cId="560021826" sldId="317"/>
        </pc:sldMkLst>
        <pc:spChg chg="del mod">
          <ac:chgData name="David Silva Troya" userId="e3f2ddd6-d037-4c39-a83a-38223cbfd9d5" providerId="ADAL" clId="{4F6B5518-215C-43CB-8D9E-A99B9C8952A7}" dt="2022-10-21T08:25:21.859" v="147" actId="478"/>
          <ac:spMkLst>
            <pc:docMk/>
            <pc:sldMk cId="560021826" sldId="317"/>
            <ac:spMk id="2" creationId="{2910D835-B454-4270-BB35-86A187307E6F}"/>
          </ac:spMkLst>
        </pc:spChg>
        <pc:spChg chg="del mod">
          <ac:chgData name="David Silva Troya" userId="e3f2ddd6-d037-4c39-a83a-38223cbfd9d5" providerId="ADAL" clId="{4F6B5518-215C-43CB-8D9E-A99B9C8952A7}" dt="2022-10-21T08:25:21.859" v="147" actId="478"/>
          <ac:spMkLst>
            <pc:docMk/>
            <pc:sldMk cId="560021826" sldId="317"/>
            <ac:spMk id="3" creationId="{7F7F653B-90B5-4F47-A33F-93DCB2EF68C2}"/>
          </ac:spMkLst>
        </pc:spChg>
        <pc:spChg chg="del">
          <ac:chgData name="David Silva Troya" userId="e3f2ddd6-d037-4c39-a83a-38223cbfd9d5" providerId="ADAL" clId="{4F6B5518-215C-43CB-8D9E-A99B9C8952A7}" dt="2022-10-22T13:15:49.726" v="588" actId="478"/>
          <ac:spMkLst>
            <pc:docMk/>
            <pc:sldMk cId="560021826" sldId="317"/>
            <ac:spMk id="3" creationId="{8AD7D6F2-7DF0-2CF4-BAF5-D9C565BF73AD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560021826" sldId="317"/>
            <ac:spMk id="4" creationId="{E1E7D98D-6710-41D2-B258-E1A1059D29F8}"/>
          </ac:spMkLst>
        </pc:spChg>
        <pc:spChg chg="add del mod">
          <ac:chgData name="David Silva Troya" userId="e3f2ddd6-d037-4c39-a83a-38223cbfd9d5" providerId="ADAL" clId="{4F6B5518-215C-43CB-8D9E-A99B9C8952A7}" dt="2022-10-22T12:09:24.340" v="329" actId="478"/>
          <ac:spMkLst>
            <pc:docMk/>
            <pc:sldMk cId="560021826" sldId="317"/>
            <ac:spMk id="5" creationId="{F6340A84-DC8C-1306-809A-98400220587A}"/>
          </ac:spMkLst>
        </pc:spChg>
        <pc:spChg chg="add mod">
          <ac:chgData name="David Silva Troya" userId="e3f2ddd6-d037-4c39-a83a-38223cbfd9d5" providerId="ADAL" clId="{4F6B5518-215C-43CB-8D9E-A99B9C8952A7}" dt="2022-10-21T08:25:22.549" v="148"/>
          <ac:spMkLst>
            <pc:docMk/>
            <pc:sldMk cId="560021826" sldId="317"/>
            <ac:spMk id="6" creationId="{1984F3AD-C549-85C0-6BBB-0DB8BD42FE6F}"/>
          </ac:spMkLst>
        </pc:spChg>
        <pc:spChg chg="add mod">
          <ac:chgData name="David Silva Troya" userId="e3f2ddd6-d037-4c39-a83a-38223cbfd9d5" providerId="ADAL" clId="{4F6B5518-215C-43CB-8D9E-A99B9C8952A7}" dt="2022-10-22T12:09:24.619" v="330"/>
          <ac:spMkLst>
            <pc:docMk/>
            <pc:sldMk cId="560021826" sldId="317"/>
            <ac:spMk id="7" creationId="{D6B0CA8A-AA0A-F5DE-9119-427CA4AF1C69}"/>
          </ac:spMkLst>
        </pc:spChg>
        <pc:spChg chg="mod">
          <ac:chgData name="David Silva Troya" userId="e3f2ddd6-d037-4c39-a83a-38223cbfd9d5" providerId="ADAL" clId="{4F6B5518-215C-43CB-8D9E-A99B9C8952A7}" dt="2022-10-22T13:15:59.415" v="589" actId="14100"/>
          <ac:spMkLst>
            <pc:docMk/>
            <pc:sldMk cId="560021826" sldId="317"/>
            <ac:spMk id="15" creationId="{40F1DF5B-353A-4270-8C10-6A1509441174}"/>
          </ac:spMkLst>
        </pc:spChg>
        <pc:spChg chg="del">
          <ac:chgData name="David Silva Troya" userId="e3f2ddd6-d037-4c39-a83a-38223cbfd9d5" providerId="ADAL" clId="{4F6B5518-215C-43CB-8D9E-A99B9C8952A7}" dt="2022-10-21T08:10:06.248" v="2"/>
          <ac:spMkLst>
            <pc:docMk/>
            <pc:sldMk cId="560021826" sldId="317"/>
            <ac:spMk id="34" creationId="{82184FF4-7029-4ED7-813A-192E60608764}"/>
          </ac:spMkLst>
        </pc:spChg>
        <pc:spChg chg="del">
          <ac:chgData name="David Silva Troya" userId="e3f2ddd6-d037-4c39-a83a-38223cbfd9d5" providerId="ADAL" clId="{4F6B5518-215C-43CB-8D9E-A99B9C8952A7}" dt="2022-10-21T08:10:06.248" v="2"/>
          <ac:spMkLst>
            <pc:docMk/>
            <pc:sldMk cId="560021826" sldId="317"/>
            <ac:spMk id="36" creationId="{AAA7AB09-557C-41AD-9113-FF9F68FA1035}"/>
          </ac:spMkLst>
        </pc:spChg>
        <pc:spChg chg="del">
          <ac:chgData name="David Silva Troya" userId="e3f2ddd6-d037-4c39-a83a-38223cbfd9d5" providerId="ADAL" clId="{4F6B5518-215C-43CB-8D9E-A99B9C8952A7}" dt="2022-10-21T08:10:06.248" v="2"/>
          <ac:spMkLst>
            <pc:docMk/>
            <pc:sldMk cId="560021826" sldId="317"/>
            <ac:spMk id="38" creationId="{EF99ECAA-1F11-4937-BBA6-51935AB44C9D}"/>
          </ac:spMkLst>
        </pc:spChg>
        <pc:spChg chg="del">
          <ac:chgData name="David Silva Troya" userId="e3f2ddd6-d037-4c39-a83a-38223cbfd9d5" providerId="ADAL" clId="{4F6B5518-215C-43CB-8D9E-A99B9C8952A7}" dt="2022-10-21T08:10:06.248" v="2"/>
          <ac:spMkLst>
            <pc:docMk/>
            <pc:sldMk cId="560021826" sldId="317"/>
            <ac:spMk id="46" creationId="{1DB043B4-68C6-45B9-82AC-A5800EADB8DB}"/>
          </ac:spMkLst>
        </pc:spChg>
        <pc:spChg chg="del">
          <ac:chgData name="David Silva Troya" userId="e3f2ddd6-d037-4c39-a83a-38223cbfd9d5" providerId="ADAL" clId="{4F6B5518-215C-43CB-8D9E-A99B9C8952A7}" dt="2022-10-21T08:10:06.248" v="2"/>
          <ac:spMkLst>
            <pc:docMk/>
            <pc:sldMk cId="560021826" sldId="317"/>
            <ac:spMk id="48" creationId="{3C64A91D-E535-4C24-A0E3-96A3810E3FDC}"/>
          </ac:spMkLst>
        </pc:spChg>
        <pc:spChg chg="del">
          <ac:chgData name="David Silva Troya" userId="e3f2ddd6-d037-4c39-a83a-38223cbfd9d5" providerId="ADAL" clId="{4F6B5518-215C-43CB-8D9E-A99B9C8952A7}" dt="2022-10-21T08:10:06.248" v="2"/>
          <ac:spMkLst>
            <pc:docMk/>
            <pc:sldMk cId="560021826" sldId="317"/>
            <ac:spMk id="50" creationId="{26FC4867-BA3E-4F8E-AB23-684F34DF3D31}"/>
          </ac:spMkLst>
        </pc:spChg>
        <pc:grpChg chg="del">
          <ac:chgData name="David Silva Troya" userId="e3f2ddd6-d037-4c39-a83a-38223cbfd9d5" providerId="ADAL" clId="{4F6B5518-215C-43CB-8D9E-A99B9C8952A7}" dt="2022-10-21T08:10:06.248" v="2"/>
          <ac:grpSpMkLst>
            <pc:docMk/>
            <pc:sldMk cId="560021826" sldId="317"/>
            <ac:grpSpMk id="40" creationId="{79DE9FAB-6BBA-4CFE-B67D-77B47F01ECA4}"/>
          </ac:grpSpMkLst>
        </pc:grp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560021826" sldId="317"/>
            <ac:picMk id="8" creationId="{5FED7C55-F545-49A1-90FD-D853A25AB453}"/>
          </ac:picMkLst>
        </pc:picChg>
      </pc:sldChg>
      <pc:sldChg chg="addSp delSp modSp mod">
        <pc:chgData name="David Silva Troya" userId="e3f2ddd6-d037-4c39-a83a-38223cbfd9d5" providerId="ADAL" clId="{4F6B5518-215C-43CB-8D9E-A99B9C8952A7}" dt="2022-10-22T12:53:50.451" v="587" actId="14100"/>
        <pc:sldMkLst>
          <pc:docMk/>
          <pc:sldMk cId="3521561301" sldId="321"/>
        </pc:sldMkLst>
        <pc:spChg chg="add del mod">
          <ac:chgData name="David Silva Troya" userId="e3f2ddd6-d037-4c39-a83a-38223cbfd9d5" providerId="ADAL" clId="{4F6B5518-215C-43CB-8D9E-A99B9C8952A7}" dt="2022-10-22T12:08:47.064" v="318" actId="478"/>
          <ac:spMkLst>
            <pc:docMk/>
            <pc:sldMk cId="3521561301" sldId="321"/>
            <ac:spMk id="2" creationId="{C19D53AA-F782-A12C-1EA1-7E0E543724E6}"/>
          </ac:spMkLst>
        </pc:spChg>
        <pc:spChg chg="add mod">
          <ac:chgData name="David Silva Troya" userId="e3f2ddd6-d037-4c39-a83a-38223cbfd9d5" providerId="ADAL" clId="{4F6B5518-215C-43CB-8D9E-A99B9C8952A7}" dt="2022-10-21T08:25:51.647" v="160"/>
          <ac:spMkLst>
            <pc:docMk/>
            <pc:sldMk cId="3521561301" sldId="321"/>
            <ac:spMk id="3" creationId="{B4508D28-531F-AD24-6C04-D44EA0D4F168}"/>
          </ac:spMkLst>
        </pc:spChg>
        <pc:spChg chg="del mod">
          <ac:chgData name="David Silva Troya" userId="e3f2ddd6-d037-4c39-a83a-38223cbfd9d5" providerId="ADAL" clId="{4F6B5518-215C-43CB-8D9E-A99B9C8952A7}" dt="2022-10-21T08:25:51.477" v="159" actId="478"/>
          <ac:spMkLst>
            <pc:docMk/>
            <pc:sldMk cId="3521561301" sldId="321"/>
            <ac:spMk id="4" creationId="{0C329F70-04F7-4C70-BCF8-D4371F54EF2F}"/>
          </ac:spMkLst>
        </pc:spChg>
        <pc:spChg chg="del mod">
          <ac:chgData name="David Silva Troya" userId="e3f2ddd6-d037-4c39-a83a-38223cbfd9d5" providerId="ADAL" clId="{4F6B5518-215C-43CB-8D9E-A99B9C8952A7}" dt="2022-10-21T08:25:51.477" v="159" actId="478"/>
          <ac:spMkLst>
            <pc:docMk/>
            <pc:sldMk cId="3521561301" sldId="321"/>
            <ac:spMk id="5" creationId="{06A3302E-502D-4151-81C9-5FD6AF9596D6}"/>
          </ac:spMkLst>
        </pc:spChg>
        <pc:spChg chg="mod">
          <ac:chgData name="David Silva Troya" userId="e3f2ddd6-d037-4c39-a83a-38223cbfd9d5" providerId="ADAL" clId="{4F6B5518-215C-43CB-8D9E-A99B9C8952A7}" dt="2022-10-22T12:53:50.451" v="587" actId="14100"/>
          <ac:spMkLst>
            <pc:docMk/>
            <pc:sldMk cId="3521561301" sldId="321"/>
            <ac:spMk id="6" creationId="{9ED907F8-C614-4D59-A03F-BF9CD5E35703}"/>
          </ac:spMkLst>
        </pc:spChg>
        <pc:spChg chg="add del mod">
          <ac:chgData name="David Silva Troya" userId="e3f2ddd6-d037-4c39-a83a-38223cbfd9d5" providerId="ADAL" clId="{4F6B5518-215C-43CB-8D9E-A99B9C8952A7}" dt="2022-10-22T12:09:59.515" v="343" actId="478"/>
          <ac:spMkLst>
            <pc:docMk/>
            <pc:sldMk cId="3521561301" sldId="321"/>
            <ac:spMk id="7" creationId="{A6D3FC29-27AF-AAD5-6212-50A04442DD9D}"/>
          </ac:spMkLst>
        </pc:spChg>
        <pc:spChg chg="add mod">
          <ac:chgData name="David Silva Troya" userId="e3f2ddd6-d037-4c39-a83a-38223cbfd9d5" providerId="ADAL" clId="{4F6B5518-215C-43CB-8D9E-A99B9C8952A7}" dt="2022-10-22T12:09:59.715" v="344"/>
          <ac:spMkLst>
            <pc:docMk/>
            <pc:sldMk cId="3521561301" sldId="321"/>
            <ac:spMk id="8" creationId="{3A5A3B1B-7783-B9F2-9E0F-313992906AEE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521561301" sldId="321"/>
            <ac:spMk id="11" creationId="{581E8936-2270-47FE-94A4-398CB123EF90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521561301" sldId="321"/>
            <ac:spMk id="13" creationId="{C0287FEC-3826-4868-8D93-52429C6156F5}"/>
          </ac:spMkLst>
        </pc:spChg>
        <pc:spChg chg="add del mod">
          <ac:chgData name="David Silva Troya" userId="e3f2ddd6-d037-4c39-a83a-38223cbfd9d5" providerId="ADAL" clId="{4F6B5518-215C-43CB-8D9E-A99B9C8952A7}" dt="2022-10-22T12:51:42.326" v="548"/>
          <ac:spMkLst>
            <pc:docMk/>
            <pc:sldMk cId="3521561301" sldId="321"/>
            <ac:spMk id="92" creationId="{9BBF67C5-BF50-9C20-3360-4827D111378A}"/>
          </ac:spMkLst>
        </pc:spChg>
        <pc:picChg chg="del mod">
          <ac:chgData name="David Silva Troya" userId="e3f2ddd6-d037-4c39-a83a-38223cbfd9d5" providerId="ADAL" clId="{4F6B5518-215C-43CB-8D9E-A99B9C8952A7}" dt="2022-10-22T12:51:12.748" v="542" actId="21"/>
          <ac:picMkLst>
            <pc:docMk/>
            <pc:sldMk cId="3521561301" sldId="321"/>
            <ac:picMk id="16" creationId="{361E9ADB-7377-4CF1-9AE4-AEFBDEBEEEEC}"/>
          </ac:picMkLst>
        </pc:picChg>
        <pc:picChg chg="add del mod">
          <ac:chgData name="David Silva Troya" userId="e3f2ddd6-d037-4c39-a83a-38223cbfd9d5" providerId="ADAL" clId="{4F6B5518-215C-43CB-8D9E-A99B9C8952A7}" dt="2022-10-22T12:51:21.091" v="544" actId="21"/>
          <ac:picMkLst>
            <pc:docMk/>
            <pc:sldMk cId="3521561301" sldId="321"/>
            <ac:picMk id="93" creationId="{59D03093-22FA-AC46-D86E-379408A1B4CE}"/>
          </ac:picMkLst>
        </pc:picChg>
        <pc:picChg chg="add del mod">
          <ac:chgData name="David Silva Troya" userId="e3f2ddd6-d037-4c39-a83a-38223cbfd9d5" providerId="ADAL" clId="{4F6B5518-215C-43CB-8D9E-A99B9C8952A7}" dt="2022-10-22T12:51:21.091" v="544" actId="21"/>
          <ac:picMkLst>
            <pc:docMk/>
            <pc:sldMk cId="3521561301" sldId="321"/>
            <ac:picMk id="94" creationId="{B5CED77E-BDFB-308A-6662-09102C3E6BF5}"/>
          </ac:picMkLst>
        </pc:picChg>
        <pc:picChg chg="add del mod">
          <ac:chgData name="David Silva Troya" userId="e3f2ddd6-d037-4c39-a83a-38223cbfd9d5" providerId="ADAL" clId="{4F6B5518-215C-43CB-8D9E-A99B9C8952A7}" dt="2022-10-22T12:51:45.605" v="549" actId="478"/>
          <ac:picMkLst>
            <pc:docMk/>
            <pc:sldMk cId="3521561301" sldId="321"/>
            <ac:picMk id="95" creationId="{462387F1-26D0-0447-6E8E-49CF79211C2E}"/>
          </ac:picMkLst>
        </pc:picChg>
        <pc:picChg chg="add del mod">
          <ac:chgData name="David Silva Troya" userId="e3f2ddd6-d037-4c39-a83a-38223cbfd9d5" providerId="ADAL" clId="{4F6B5518-215C-43CB-8D9E-A99B9C8952A7}" dt="2022-10-22T12:51:39.825" v="547" actId="21"/>
          <ac:picMkLst>
            <pc:docMk/>
            <pc:sldMk cId="3521561301" sldId="321"/>
            <ac:picMk id="96" creationId="{442E7EB6-3A13-AAA3-4D3C-70F7D026EBF0}"/>
          </ac:picMkLst>
        </pc:picChg>
        <pc:picChg chg="add mod">
          <ac:chgData name="David Silva Troya" userId="e3f2ddd6-d037-4c39-a83a-38223cbfd9d5" providerId="ADAL" clId="{4F6B5518-215C-43CB-8D9E-A99B9C8952A7}" dt="2022-10-22T12:51:42.326" v="548"/>
          <ac:picMkLst>
            <pc:docMk/>
            <pc:sldMk cId="3521561301" sldId="321"/>
            <ac:picMk id="97" creationId="{79CF86C8-19A8-61A4-C7FD-2847E2105FE6}"/>
          </ac:picMkLst>
        </pc:picChg>
        <pc:picChg chg="add del">
          <ac:chgData name="David Silva Troya" userId="e3f2ddd6-d037-4c39-a83a-38223cbfd9d5" providerId="ADAL" clId="{4F6B5518-215C-43CB-8D9E-A99B9C8952A7}" dt="2022-10-22T12:51:12.748" v="542" actId="21"/>
          <ac:picMkLst>
            <pc:docMk/>
            <pc:sldMk cId="3521561301" sldId="321"/>
            <ac:picMk id="2050" creationId="{77C86C94-927C-8590-6087-F71C004FD518}"/>
          </ac:picMkLst>
        </pc:picChg>
      </pc:sldChg>
      <pc:sldChg chg="addSp delSp modSp mod">
        <pc:chgData name="David Silva Troya" userId="e3f2ddd6-d037-4c39-a83a-38223cbfd9d5" providerId="ADAL" clId="{4F6B5518-215C-43CB-8D9E-A99B9C8952A7}" dt="2022-10-21T08:40:10.540" v="278" actId="1076"/>
        <pc:sldMkLst>
          <pc:docMk/>
          <pc:sldMk cId="2158886557" sldId="384"/>
        </pc:sldMkLst>
        <pc:spChg chg="add mod">
          <ac:chgData name="David Silva Troya" userId="e3f2ddd6-d037-4c39-a83a-38223cbfd9d5" providerId="ADAL" clId="{4F6B5518-215C-43CB-8D9E-A99B9C8952A7}" dt="2022-10-21T08:25:06.180" v="146"/>
          <ac:spMkLst>
            <pc:docMk/>
            <pc:sldMk cId="2158886557" sldId="384"/>
            <ac:spMk id="2" creationId="{F372D6BC-9390-AAC7-B508-3C891EC4A47A}"/>
          </ac:spMkLst>
        </pc:spChg>
        <pc:spChg chg="add mod">
          <ac:chgData name="David Silva Troya" userId="e3f2ddd6-d037-4c39-a83a-38223cbfd9d5" providerId="ADAL" clId="{4F6B5518-215C-43CB-8D9E-A99B9C8952A7}" dt="2022-10-21T08:25:06.180" v="146"/>
          <ac:spMkLst>
            <pc:docMk/>
            <pc:sldMk cId="2158886557" sldId="384"/>
            <ac:spMk id="3" creationId="{355A2E4F-C288-A2CA-924C-179058C691D9}"/>
          </ac:spMkLst>
        </pc:spChg>
        <pc:spChg chg="del mod">
          <ac:chgData name="David Silva Troya" userId="e3f2ddd6-d037-4c39-a83a-38223cbfd9d5" providerId="ADAL" clId="{4F6B5518-215C-43CB-8D9E-A99B9C8952A7}" dt="2022-10-21T08:25:05.445" v="145" actId="478"/>
          <ac:spMkLst>
            <pc:docMk/>
            <pc:sldMk cId="2158886557" sldId="384"/>
            <ac:spMk id="4" creationId="{0C329F70-04F7-4C70-BCF8-D4371F54EF2F}"/>
          </ac:spMkLst>
        </pc:spChg>
        <pc:spChg chg="del mod">
          <ac:chgData name="David Silva Troya" userId="e3f2ddd6-d037-4c39-a83a-38223cbfd9d5" providerId="ADAL" clId="{4F6B5518-215C-43CB-8D9E-A99B9C8952A7}" dt="2022-10-21T08:25:05.445" v="145" actId="478"/>
          <ac:spMkLst>
            <pc:docMk/>
            <pc:sldMk cId="2158886557" sldId="384"/>
            <ac:spMk id="5" creationId="{06A3302E-502D-4151-81C9-5FD6AF9596D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158886557" sldId="384"/>
            <ac:spMk id="6" creationId="{9ED907F8-C614-4D59-A03F-BF9CD5E35703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158886557" sldId="384"/>
            <ac:spMk id="11" creationId="{23418ADF-358F-4647-A511-FCFFEDA83429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158886557" sldId="384"/>
            <ac:spMk id="12" creationId="{E5127060-CDBF-435F-9009-A5451CCE305D}"/>
          </ac:spMkLst>
        </pc:spChg>
        <pc:picChg chg="mod">
          <ac:chgData name="David Silva Troya" userId="e3f2ddd6-d037-4c39-a83a-38223cbfd9d5" providerId="ADAL" clId="{4F6B5518-215C-43CB-8D9E-A99B9C8952A7}" dt="2022-10-21T08:40:10.540" v="278" actId="1076"/>
          <ac:picMkLst>
            <pc:docMk/>
            <pc:sldMk cId="2158886557" sldId="384"/>
            <ac:picMk id="18" creationId="{E2536017-F539-430C-A901-70AB81CA612A}"/>
          </ac:picMkLst>
        </pc:pic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2158886557" sldId="384"/>
            <ac:picMk id="20" creationId="{528A7D8D-1AB5-46C4-93FA-D92C2FD51692}"/>
          </ac:picMkLst>
        </pc:pic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2158886557" sldId="384"/>
            <ac:picMk id="23" creationId="{2B3C4F95-A0FA-45D9-BF43-1C398F65B891}"/>
          </ac:picMkLst>
        </pc:pic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2158886557" sldId="384"/>
            <ac:picMk id="25" creationId="{B7353C46-ACC1-4078-85C2-26B57B0E58B7}"/>
          </ac:picMkLst>
        </pc:picChg>
      </pc:sldChg>
      <pc:sldChg chg="addSp delSp modSp mod">
        <pc:chgData name="David Silva Troya" userId="e3f2ddd6-d037-4c39-a83a-38223cbfd9d5" providerId="ADAL" clId="{4F6B5518-215C-43CB-8D9E-A99B9C8952A7}" dt="2022-10-22T12:09:20.375" v="328"/>
        <pc:sldMkLst>
          <pc:docMk/>
          <pc:sldMk cId="2313234867" sldId="389"/>
        </pc:sldMkLst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313234867" sldId="389"/>
            <ac:spMk id="2" creationId="{0046426E-F6F6-4A7C-9181-8C3090996261}"/>
          </ac:spMkLst>
        </pc:spChg>
        <pc:spChg chg="mod">
          <ac:chgData name="David Silva Troya" userId="e3f2ddd6-d037-4c39-a83a-38223cbfd9d5" providerId="ADAL" clId="{4F6B5518-215C-43CB-8D9E-A99B9C8952A7}" dt="2022-10-21T08:30:05.096" v="257" actId="20577"/>
          <ac:spMkLst>
            <pc:docMk/>
            <pc:sldMk cId="2313234867" sldId="389"/>
            <ac:spMk id="3" creationId="{D3B60D6F-4D0F-4D33-B2A7-159C8583FF00}"/>
          </ac:spMkLst>
        </pc:spChg>
        <pc:spChg chg="add del mod">
          <ac:chgData name="David Silva Troya" userId="e3f2ddd6-d037-4c39-a83a-38223cbfd9d5" providerId="ADAL" clId="{4F6B5518-215C-43CB-8D9E-A99B9C8952A7}" dt="2022-10-21T08:24:54.853" v="142"/>
          <ac:spMkLst>
            <pc:docMk/>
            <pc:sldMk cId="2313234867" sldId="389"/>
            <ac:spMk id="4" creationId="{2B05515D-CC8F-AC47-FC69-188623891079}"/>
          </ac:spMkLst>
        </pc:spChg>
        <pc:spChg chg="add del mod">
          <ac:chgData name="David Silva Troya" userId="e3f2ddd6-d037-4c39-a83a-38223cbfd9d5" providerId="ADAL" clId="{4F6B5518-215C-43CB-8D9E-A99B9C8952A7}" dt="2022-10-21T08:24:54.853" v="142"/>
          <ac:spMkLst>
            <pc:docMk/>
            <pc:sldMk cId="2313234867" sldId="389"/>
            <ac:spMk id="5" creationId="{DE221D7F-7754-9B49-8EEB-55DD82B77CF7}"/>
          </ac:spMkLst>
        </pc:spChg>
        <pc:spChg chg="add del mod">
          <ac:chgData name="David Silva Troya" userId="e3f2ddd6-d037-4c39-a83a-38223cbfd9d5" providerId="ADAL" clId="{4F6B5518-215C-43CB-8D9E-A99B9C8952A7}" dt="2022-10-22T12:09:20.166" v="327" actId="478"/>
          <ac:spMkLst>
            <pc:docMk/>
            <pc:sldMk cId="2313234867" sldId="389"/>
            <ac:spMk id="6" creationId="{9F170553-B5DB-104F-9269-A3E2802241DA}"/>
          </ac:spMkLst>
        </pc:spChg>
        <pc:spChg chg="add mod">
          <ac:chgData name="David Silva Troya" userId="e3f2ddd6-d037-4c39-a83a-38223cbfd9d5" providerId="ADAL" clId="{4F6B5518-215C-43CB-8D9E-A99B9C8952A7}" dt="2022-10-21T08:24:56.705" v="144"/>
          <ac:spMkLst>
            <pc:docMk/>
            <pc:sldMk cId="2313234867" sldId="389"/>
            <ac:spMk id="7" creationId="{0CF23951-B319-385D-5F3B-468694FE48DA}"/>
          </ac:spMkLst>
        </pc:spChg>
        <pc:spChg chg="add mod">
          <ac:chgData name="David Silva Troya" userId="e3f2ddd6-d037-4c39-a83a-38223cbfd9d5" providerId="ADAL" clId="{4F6B5518-215C-43CB-8D9E-A99B9C8952A7}" dt="2022-10-22T12:09:20.375" v="328"/>
          <ac:spMkLst>
            <pc:docMk/>
            <pc:sldMk cId="2313234867" sldId="389"/>
            <ac:spMk id="9" creationId="{401FF703-D51B-00A1-DE6B-F31BD890B215}"/>
          </ac:spMkLst>
        </pc:spChg>
        <pc:spChg chg="del mod">
          <ac:chgData name="David Silva Troya" userId="e3f2ddd6-d037-4c39-a83a-38223cbfd9d5" providerId="ADAL" clId="{4F6B5518-215C-43CB-8D9E-A99B9C8952A7}" dt="2022-10-21T08:24:55.983" v="143" actId="478"/>
          <ac:spMkLst>
            <pc:docMk/>
            <pc:sldMk cId="2313234867" sldId="389"/>
            <ac:spMk id="13" creationId="{915FE2C5-E66A-4405-B19E-2C5C546C98E4}"/>
          </ac:spMkLst>
        </pc:spChg>
        <pc:spChg chg="del mod">
          <ac:chgData name="David Silva Troya" userId="e3f2ddd6-d037-4c39-a83a-38223cbfd9d5" providerId="ADAL" clId="{4F6B5518-215C-43CB-8D9E-A99B9C8952A7}" dt="2022-10-21T08:24:55.983" v="143" actId="478"/>
          <ac:spMkLst>
            <pc:docMk/>
            <pc:sldMk cId="2313234867" sldId="389"/>
            <ac:spMk id="14" creationId="{B01DF4D0-78BC-4C8C-9570-26F0B225433A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2313234867" sldId="389"/>
            <ac:spMk id="15" creationId="{3B199C97-F175-437D-8311-DB662925C063}"/>
          </ac:spMkLst>
        </pc:sp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2313234867" sldId="389"/>
            <ac:picMk id="8" creationId="{06D2324F-3B7B-45EF-9584-C8EADD2C8C0B}"/>
          </ac:picMkLst>
        </pc:pic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2313234867" sldId="389"/>
            <ac:picMk id="10" creationId="{71F862F9-0E8A-4DB9-8083-1C3AA6E5D777}"/>
          </ac:picMkLst>
        </pc:pic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2313234867" sldId="389"/>
            <ac:picMk id="12" creationId="{A63F39B9-0715-40B5-8ECB-9B983F99C690}"/>
          </ac:picMkLst>
        </pc:picChg>
      </pc:sldChg>
      <pc:sldChg chg="addSp delSp modSp mod">
        <pc:chgData name="David Silva Troya" userId="e3f2ddd6-d037-4c39-a83a-38223cbfd9d5" providerId="ADAL" clId="{4F6B5518-215C-43CB-8D9E-A99B9C8952A7}" dt="2022-10-22T12:10:04.846" v="346"/>
        <pc:sldMkLst>
          <pc:docMk/>
          <pc:sldMk cId="3247798845" sldId="391"/>
        </pc:sldMkLst>
        <pc:spChg chg="add del mod">
          <ac:chgData name="David Silva Troya" userId="e3f2ddd6-d037-4c39-a83a-38223cbfd9d5" providerId="ADAL" clId="{4F6B5518-215C-43CB-8D9E-A99B9C8952A7}" dt="2022-10-22T12:06:51.247" v="289" actId="478"/>
          <ac:spMkLst>
            <pc:docMk/>
            <pc:sldMk cId="3247798845" sldId="391"/>
            <ac:spMk id="2" creationId="{DE5A0E51-2F79-E76A-10FC-D08DCCCFA945}"/>
          </ac:spMkLst>
        </pc:spChg>
        <pc:spChg chg="add mod">
          <ac:chgData name="David Silva Troya" userId="e3f2ddd6-d037-4c39-a83a-38223cbfd9d5" providerId="ADAL" clId="{4F6B5518-215C-43CB-8D9E-A99B9C8952A7}" dt="2022-10-21T08:25:56.335" v="161"/>
          <ac:spMkLst>
            <pc:docMk/>
            <pc:sldMk cId="3247798845" sldId="391"/>
            <ac:spMk id="3" creationId="{FFEF21C7-E1CF-45AF-181D-6A3FC67D296D}"/>
          </ac:spMkLst>
        </pc:spChg>
        <pc:spChg chg="del mod">
          <ac:chgData name="David Silva Troya" userId="e3f2ddd6-d037-4c39-a83a-38223cbfd9d5" providerId="ADAL" clId="{4F6B5518-215C-43CB-8D9E-A99B9C8952A7}" dt="2022-10-22T12:06:55.734" v="290" actId="478"/>
          <ac:spMkLst>
            <pc:docMk/>
            <pc:sldMk cId="3247798845" sldId="391"/>
            <ac:spMk id="4" creationId="{7823E305-6365-4345-8BD1-4A31C61D96CB}"/>
          </ac:spMkLst>
        </pc:spChg>
        <pc:spChg chg="del mod">
          <ac:chgData name="David Silva Troya" userId="e3f2ddd6-d037-4c39-a83a-38223cbfd9d5" providerId="ADAL" clId="{4F6B5518-215C-43CB-8D9E-A99B9C8952A7}" dt="2022-10-22T12:06:36.372" v="287" actId="478"/>
          <ac:spMkLst>
            <pc:docMk/>
            <pc:sldMk cId="3247798845" sldId="391"/>
            <ac:spMk id="5" creationId="{0B37A3FF-ED32-4C4A-A21F-848A3BF6F896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David Silva Troya" userId="e3f2ddd6-d037-4c39-a83a-38223cbfd9d5" providerId="ADAL" clId="{4F6B5518-215C-43CB-8D9E-A99B9C8952A7}" dt="2022-10-22T12:10:04.650" v="345" actId="478"/>
          <ac:spMkLst>
            <pc:docMk/>
            <pc:sldMk cId="3247798845" sldId="391"/>
            <ac:spMk id="7" creationId="{8DDB27A2-0079-5147-E594-2B375ABBE204}"/>
          </ac:spMkLst>
        </pc:spChg>
        <pc:spChg chg="add mod">
          <ac:chgData name="David Silva Troya" userId="e3f2ddd6-d037-4c39-a83a-38223cbfd9d5" providerId="ADAL" clId="{4F6B5518-215C-43CB-8D9E-A99B9C8952A7}" dt="2022-10-22T12:10:04.846" v="346"/>
          <ac:spMkLst>
            <pc:docMk/>
            <pc:sldMk cId="3247798845" sldId="391"/>
            <ac:spMk id="8" creationId="{322215F7-DA07-5F9E-80CC-42BB4D0FB7F8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247798845" sldId="391"/>
            <ac:spMk id="22" creationId="{F8FAEED9-1ECD-45F9-87A0-9394BAEABB79}"/>
          </ac:spMkLst>
        </pc:spChg>
        <pc:spChg chg="mod">
          <ac:chgData name="David Silva Troya" userId="e3f2ddd6-d037-4c39-a83a-38223cbfd9d5" providerId="ADAL" clId="{4F6B5518-215C-43CB-8D9E-A99B9C8952A7}" dt="2022-10-21T08:12:51.287" v="24"/>
          <ac:spMkLst>
            <pc:docMk/>
            <pc:sldMk cId="3247798845" sldId="391"/>
            <ac:spMk id="23" creationId="{8E5E4638-9BCB-4C2E-914F-CC868E2020D5}"/>
          </ac:spMkLst>
        </pc:sp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3247798845" sldId="391"/>
            <ac:picMk id="27" creationId="{9E660784-34E2-4CDA-926A-DDD6AAF35046}"/>
          </ac:picMkLst>
        </pc:picChg>
        <pc:picChg chg="mod">
          <ac:chgData name="David Silva Troya" userId="e3f2ddd6-d037-4c39-a83a-38223cbfd9d5" providerId="ADAL" clId="{4F6B5518-215C-43CB-8D9E-A99B9C8952A7}" dt="2022-10-21T08:12:51.287" v="24"/>
          <ac:picMkLst>
            <pc:docMk/>
            <pc:sldMk cId="3247798845" sldId="391"/>
            <ac:picMk id="33" creationId="{48106962-23C6-4DFE-BB3A-E5FFF03F38CE}"/>
          </ac:picMkLst>
        </pc:picChg>
      </pc:sldChg>
      <pc:sldChg chg="addSp delSp modSp add mod setBg">
        <pc:chgData name="David Silva Troya" userId="e3f2ddd6-d037-4c39-a83a-38223cbfd9d5" providerId="ADAL" clId="{4F6B5518-215C-43CB-8D9E-A99B9C8952A7}" dt="2022-10-22T13:16:15.885" v="591" actId="14100"/>
        <pc:sldMkLst>
          <pc:docMk/>
          <pc:sldMk cId="3270038284" sldId="392"/>
        </pc:sldMkLst>
        <pc:spChg chg="add del mod">
          <ac:chgData name="David Silva Troya" userId="e3f2ddd6-d037-4c39-a83a-38223cbfd9d5" providerId="ADAL" clId="{4F6B5518-215C-43CB-8D9E-A99B9C8952A7}" dt="2022-10-22T12:09:45.307" v="337" actId="478"/>
          <ac:spMkLst>
            <pc:docMk/>
            <pc:sldMk cId="3270038284" sldId="392"/>
            <ac:spMk id="2" creationId="{BE6DBDBA-F686-6734-DBE5-B373D7CA1B22}"/>
          </ac:spMkLst>
        </pc:spChg>
        <pc:spChg chg="add mod">
          <ac:chgData name="David Silva Troya" userId="e3f2ddd6-d037-4c39-a83a-38223cbfd9d5" providerId="ADAL" clId="{4F6B5518-215C-43CB-8D9E-A99B9C8952A7}" dt="2022-10-22T12:09:45.501" v="338"/>
          <ac:spMkLst>
            <pc:docMk/>
            <pc:sldMk cId="3270038284" sldId="392"/>
            <ac:spMk id="3" creationId="{678E3C39-4F52-9080-2B22-4BDDCEF298B8}"/>
          </ac:spMkLst>
        </pc:spChg>
        <pc:spChg chg="del">
          <ac:chgData name="David Silva Troya" userId="e3f2ddd6-d037-4c39-a83a-38223cbfd9d5" providerId="ADAL" clId="{4F6B5518-215C-43CB-8D9E-A99B9C8952A7}" dt="2022-10-22T13:16:11.249" v="590" actId="478"/>
          <ac:spMkLst>
            <pc:docMk/>
            <pc:sldMk cId="3270038284" sldId="392"/>
            <ac:spMk id="5" creationId="{A58BDD82-5710-BBE2-6CA3-C8B808F0421D}"/>
          </ac:spMkLst>
        </pc:spChg>
        <pc:spChg chg="del">
          <ac:chgData name="David Silva Troya" userId="e3f2ddd6-d037-4c39-a83a-38223cbfd9d5" providerId="ADAL" clId="{4F6B5518-215C-43CB-8D9E-A99B9C8952A7}" dt="2022-10-22T12:08:30.379" v="312" actId="478"/>
          <ac:spMkLst>
            <pc:docMk/>
            <pc:sldMk cId="3270038284" sldId="392"/>
            <ac:spMk id="5" creationId="{F6340A84-DC8C-1306-809A-98400220587A}"/>
          </ac:spMkLst>
        </pc:spChg>
        <pc:spChg chg="mod">
          <ac:chgData name="David Silva Troya" userId="e3f2ddd6-d037-4c39-a83a-38223cbfd9d5" providerId="ADAL" clId="{4F6B5518-215C-43CB-8D9E-A99B9C8952A7}" dt="2022-10-22T13:16:15.885" v="591" actId="14100"/>
          <ac:spMkLst>
            <pc:docMk/>
            <pc:sldMk cId="3270038284" sldId="392"/>
            <ac:spMk id="15" creationId="{40F1DF5B-353A-4270-8C10-6A1509441174}"/>
          </ac:spMkLst>
        </pc:spChg>
      </pc:sldChg>
      <pc:sldChg chg="addSp delSp modSp add mod">
        <pc:chgData name="David Silva Troya" userId="e3f2ddd6-d037-4c39-a83a-38223cbfd9d5" providerId="ADAL" clId="{4F6B5518-215C-43CB-8D9E-A99B9C8952A7}" dt="2022-10-22T12:21:47.429" v="367" actId="1076"/>
        <pc:sldMkLst>
          <pc:docMk/>
          <pc:sldMk cId="1979456506" sldId="393"/>
        </pc:sldMkLst>
        <pc:spChg chg="del">
          <ac:chgData name="David Silva Troya" userId="e3f2ddd6-d037-4c39-a83a-38223cbfd9d5" providerId="ADAL" clId="{4F6B5518-215C-43CB-8D9E-A99B9C8952A7}" dt="2022-10-22T12:08:37.588" v="314" actId="478"/>
          <ac:spMkLst>
            <pc:docMk/>
            <pc:sldMk cId="1979456506" sldId="393"/>
            <ac:spMk id="2" creationId="{A5FC3200-FCBE-BC43-08D1-D6EA52313F5C}"/>
          </ac:spMkLst>
        </pc:spChg>
        <pc:spChg chg="add del mod">
          <ac:chgData name="David Silva Troya" userId="e3f2ddd6-d037-4c39-a83a-38223cbfd9d5" providerId="ADAL" clId="{4F6B5518-215C-43CB-8D9E-A99B9C8952A7}" dt="2022-10-22T12:09:50.504" v="339" actId="478"/>
          <ac:spMkLst>
            <pc:docMk/>
            <pc:sldMk cId="1979456506" sldId="393"/>
            <ac:spMk id="4" creationId="{6BB3C1E0-74EB-CF44-9F13-4C6A65199FF1}"/>
          </ac:spMkLst>
        </pc:spChg>
        <pc:spChg chg="add mod">
          <ac:chgData name="David Silva Troya" userId="e3f2ddd6-d037-4c39-a83a-38223cbfd9d5" providerId="ADAL" clId="{4F6B5518-215C-43CB-8D9E-A99B9C8952A7}" dt="2022-10-22T12:09:50.707" v="340"/>
          <ac:spMkLst>
            <pc:docMk/>
            <pc:sldMk cId="1979456506" sldId="393"/>
            <ac:spMk id="5" creationId="{459F844B-3D14-49D3-F0D5-EB7B0A57BA03}"/>
          </ac:spMkLst>
        </pc:spChg>
        <pc:spChg chg="mod">
          <ac:chgData name="David Silva Troya" userId="e3f2ddd6-d037-4c39-a83a-38223cbfd9d5" providerId="ADAL" clId="{4F6B5518-215C-43CB-8D9E-A99B9C8952A7}" dt="2022-10-22T12:17:57.697" v="358" actId="1076"/>
          <ac:spMkLst>
            <pc:docMk/>
            <pc:sldMk cId="1979456506" sldId="393"/>
            <ac:spMk id="7" creationId="{3E174092-82D3-44E0-8948-4096232ED0A7}"/>
          </ac:spMkLst>
        </pc:spChg>
        <pc:spChg chg="add del mod">
          <ac:chgData name="David Silva Troya" userId="e3f2ddd6-d037-4c39-a83a-38223cbfd9d5" providerId="ADAL" clId="{4F6B5518-215C-43CB-8D9E-A99B9C8952A7}" dt="2022-10-22T12:17:19.911" v="353"/>
          <ac:spMkLst>
            <pc:docMk/>
            <pc:sldMk cId="1979456506" sldId="393"/>
            <ac:spMk id="12" creationId="{33E4421B-ED6A-1A9F-B284-BA867CB401F2}"/>
          </ac:spMkLst>
        </pc:spChg>
        <pc:graphicFrameChg chg="del">
          <ac:chgData name="David Silva Troya" userId="e3f2ddd6-d037-4c39-a83a-38223cbfd9d5" providerId="ADAL" clId="{4F6B5518-215C-43CB-8D9E-A99B9C8952A7}" dt="2022-10-22T12:17:13.577" v="351" actId="478"/>
          <ac:graphicFrameMkLst>
            <pc:docMk/>
            <pc:sldMk cId="1979456506" sldId="393"/>
            <ac:graphicFrameMk id="11" creationId="{E4A6D503-95F0-4FD3-86D4-D1170C6E2B64}"/>
          </ac:graphicFrameMkLst>
        </pc:graphicFrameChg>
        <pc:picChg chg="add del mod">
          <ac:chgData name="David Silva Troya" userId="e3f2ddd6-d037-4c39-a83a-38223cbfd9d5" providerId="ADAL" clId="{4F6B5518-215C-43CB-8D9E-A99B9C8952A7}" dt="2022-10-22T12:17:18.629" v="352" actId="21"/>
          <ac:picMkLst>
            <pc:docMk/>
            <pc:sldMk cId="1979456506" sldId="393"/>
            <ac:picMk id="9" creationId="{EB4638B2-9529-4C03-884E-A387BB7FADF0}"/>
          </ac:picMkLst>
        </pc:picChg>
        <pc:picChg chg="add mod">
          <ac:chgData name="David Silva Troya" userId="e3f2ddd6-d037-4c39-a83a-38223cbfd9d5" providerId="ADAL" clId="{4F6B5518-215C-43CB-8D9E-A99B9C8952A7}" dt="2022-10-22T12:21:47.429" v="367" actId="1076"/>
          <ac:picMkLst>
            <pc:docMk/>
            <pc:sldMk cId="1979456506" sldId="393"/>
            <ac:picMk id="13" creationId="{E06D0AB1-5011-417C-E4FE-FF7FEE9EC21F}"/>
          </ac:picMkLst>
        </pc:picChg>
      </pc:sldChg>
      <pc:sldChg chg="add">
        <pc:chgData name="David Silva Troya" userId="e3f2ddd6-d037-4c39-a83a-38223cbfd9d5" providerId="ADAL" clId="{4F6B5518-215C-43CB-8D9E-A99B9C8952A7}" dt="2022-10-22T12:16:45.327" v="347"/>
        <pc:sldMkLst>
          <pc:docMk/>
          <pc:sldMk cId="1934776522" sldId="394"/>
        </pc:sldMkLst>
      </pc:sldChg>
      <pc:sldChg chg="delSp add mod">
        <pc:chgData name="David Silva Troya" userId="e3f2ddd6-d037-4c39-a83a-38223cbfd9d5" providerId="ADAL" clId="{4F6B5518-215C-43CB-8D9E-A99B9C8952A7}" dt="2022-10-22T12:22:56.716" v="369" actId="478"/>
        <pc:sldMkLst>
          <pc:docMk/>
          <pc:sldMk cId="512167725" sldId="401"/>
        </pc:sldMkLst>
        <pc:picChg chg="del">
          <ac:chgData name="David Silva Troya" userId="e3f2ddd6-d037-4c39-a83a-38223cbfd9d5" providerId="ADAL" clId="{4F6B5518-215C-43CB-8D9E-A99B9C8952A7}" dt="2022-10-22T12:22:56.716" v="369" actId="478"/>
          <ac:picMkLst>
            <pc:docMk/>
            <pc:sldMk cId="512167725" sldId="401"/>
            <ac:picMk id="2" creationId="{E7C64BA6-147F-A47E-7A92-9A08411DB323}"/>
          </ac:picMkLst>
        </pc:picChg>
      </pc:sldChg>
      <pc:sldChg chg="addSp modSp add mod">
        <pc:chgData name="David Silva Troya" userId="e3f2ddd6-d037-4c39-a83a-38223cbfd9d5" providerId="ADAL" clId="{4F6B5518-215C-43CB-8D9E-A99B9C8952A7}" dt="2022-10-22T12:40:01.341" v="476" actId="20577"/>
        <pc:sldMkLst>
          <pc:docMk/>
          <pc:sldMk cId="1069566390" sldId="404"/>
        </pc:sldMkLst>
        <pc:spChg chg="mod">
          <ac:chgData name="David Silva Troya" userId="e3f2ddd6-d037-4c39-a83a-38223cbfd9d5" providerId="ADAL" clId="{4F6B5518-215C-43CB-8D9E-A99B9C8952A7}" dt="2022-10-22T12:40:01.341" v="476" actId="20577"/>
          <ac:spMkLst>
            <pc:docMk/>
            <pc:sldMk cId="1069566390" sldId="404"/>
            <ac:spMk id="7" creationId="{3E174092-82D3-44E0-8948-4096232ED0A7}"/>
          </ac:spMkLst>
        </pc:spChg>
        <pc:picChg chg="add mod">
          <ac:chgData name="David Silva Troya" userId="e3f2ddd6-d037-4c39-a83a-38223cbfd9d5" providerId="ADAL" clId="{4F6B5518-215C-43CB-8D9E-A99B9C8952A7}" dt="2022-10-22T12:38:02.246" v="445" actId="1076"/>
          <ac:picMkLst>
            <pc:docMk/>
            <pc:sldMk cId="1069566390" sldId="404"/>
            <ac:picMk id="4" creationId="{F9551E6C-4C2C-5013-D022-2B6ABC0BDD37}"/>
          </ac:picMkLst>
        </pc:picChg>
      </pc:sldChg>
      <pc:sldChg chg="addSp delSp modSp add del mod">
        <pc:chgData name="David Silva Troya" userId="e3f2ddd6-d037-4c39-a83a-38223cbfd9d5" providerId="ADAL" clId="{4F6B5518-215C-43CB-8D9E-A99B9C8952A7}" dt="2022-10-22T12:38:39.299" v="449" actId="47"/>
        <pc:sldMkLst>
          <pc:docMk/>
          <pc:sldMk cId="3434724871" sldId="405"/>
        </pc:sldMkLst>
        <pc:spChg chg="add del mod">
          <ac:chgData name="David Silva Troya" userId="e3f2ddd6-d037-4c39-a83a-38223cbfd9d5" providerId="ADAL" clId="{4F6B5518-215C-43CB-8D9E-A99B9C8952A7}" dt="2022-10-22T12:31:31.380" v="433"/>
          <ac:spMkLst>
            <pc:docMk/>
            <pc:sldMk cId="3434724871" sldId="405"/>
            <ac:spMk id="7" creationId="{3E174092-82D3-44E0-8948-4096232ED0A7}"/>
          </ac:spMkLst>
        </pc:spChg>
        <pc:spChg chg="add del mod">
          <ac:chgData name="David Silva Troya" userId="e3f2ddd6-d037-4c39-a83a-38223cbfd9d5" providerId="ADAL" clId="{4F6B5518-215C-43CB-8D9E-A99B9C8952A7}" dt="2022-10-22T12:31:17.325" v="430" actId="478"/>
          <ac:spMkLst>
            <pc:docMk/>
            <pc:sldMk cId="3434724871" sldId="405"/>
            <ac:spMk id="9" creationId="{2BAE4439-C31A-545F-8FBD-094D9DA55C2E}"/>
          </ac:spMkLst>
        </pc:spChg>
        <pc:spChg chg="add del mod">
          <ac:chgData name="David Silva Troya" userId="e3f2ddd6-d037-4c39-a83a-38223cbfd9d5" providerId="ADAL" clId="{4F6B5518-215C-43CB-8D9E-A99B9C8952A7}" dt="2022-10-22T12:31:17.020" v="429"/>
          <ac:spMkLst>
            <pc:docMk/>
            <pc:sldMk cId="3434724871" sldId="405"/>
            <ac:spMk id="10" creationId="{008E05E4-05E5-F45E-DCFB-AA5D329B43F4}"/>
          </ac:spMkLst>
        </pc:spChg>
        <pc:spChg chg="add del mod">
          <ac:chgData name="David Silva Troya" userId="e3f2ddd6-d037-4c39-a83a-38223cbfd9d5" providerId="ADAL" clId="{4F6B5518-215C-43CB-8D9E-A99B9C8952A7}" dt="2022-10-22T12:31:22.251" v="432"/>
          <ac:spMkLst>
            <pc:docMk/>
            <pc:sldMk cId="3434724871" sldId="405"/>
            <ac:spMk id="11" creationId="{4E84EDCA-BDE0-61A2-310D-6D71622F5345}"/>
          </ac:spMkLst>
        </pc:spChg>
        <pc:picChg chg="add mod">
          <ac:chgData name="David Silva Troya" userId="e3f2ddd6-d037-4c39-a83a-38223cbfd9d5" providerId="ADAL" clId="{4F6B5518-215C-43CB-8D9E-A99B9C8952A7}" dt="2022-10-22T12:28:13.539" v="385" actId="14100"/>
          <ac:picMkLst>
            <pc:docMk/>
            <pc:sldMk cId="3434724871" sldId="405"/>
            <ac:picMk id="4" creationId="{1099FA16-3E51-AD72-6FB5-B6BDC91C4396}"/>
          </ac:picMkLst>
        </pc:picChg>
      </pc:sldChg>
      <pc:sldChg chg="addSp modSp add del mod">
        <pc:chgData name="David Silva Troya" userId="e3f2ddd6-d037-4c39-a83a-38223cbfd9d5" providerId="ADAL" clId="{4F6B5518-215C-43CB-8D9E-A99B9C8952A7}" dt="2022-10-22T12:39:23.441" v="454" actId="47"/>
        <pc:sldMkLst>
          <pc:docMk/>
          <pc:sldMk cId="3531417338" sldId="407"/>
        </pc:sldMkLst>
        <pc:spChg chg="mod">
          <ac:chgData name="David Silva Troya" userId="e3f2ddd6-d037-4c39-a83a-38223cbfd9d5" providerId="ADAL" clId="{4F6B5518-215C-43CB-8D9E-A99B9C8952A7}" dt="2022-10-22T12:31:37.347" v="434"/>
          <ac:spMkLst>
            <pc:docMk/>
            <pc:sldMk cId="3531417338" sldId="407"/>
            <ac:spMk id="7" creationId="{3E174092-82D3-44E0-8948-4096232ED0A7}"/>
          </ac:spMkLst>
        </pc:spChg>
        <pc:picChg chg="add mod">
          <ac:chgData name="David Silva Troya" userId="e3f2ddd6-d037-4c39-a83a-38223cbfd9d5" providerId="ADAL" clId="{4F6B5518-215C-43CB-8D9E-A99B9C8952A7}" dt="2022-10-22T12:28:24.618" v="386" actId="14100"/>
          <ac:picMkLst>
            <pc:docMk/>
            <pc:sldMk cId="3531417338" sldId="407"/>
            <ac:picMk id="4" creationId="{0A95C84F-8FA3-EE1F-3891-60D2FE474B3A}"/>
          </ac:picMkLst>
        </pc:picChg>
      </pc:sldChg>
      <pc:sldChg chg="addSp delSp modSp add del mod">
        <pc:chgData name="David Silva Troya" userId="e3f2ddd6-d037-4c39-a83a-38223cbfd9d5" providerId="ADAL" clId="{4F6B5518-215C-43CB-8D9E-A99B9C8952A7}" dt="2022-10-22T12:40:54.011" v="495" actId="47"/>
        <pc:sldMkLst>
          <pc:docMk/>
          <pc:sldMk cId="405386592" sldId="408"/>
        </pc:sldMkLst>
        <pc:picChg chg="del">
          <ac:chgData name="David Silva Troya" userId="e3f2ddd6-d037-4c39-a83a-38223cbfd9d5" providerId="ADAL" clId="{4F6B5518-215C-43CB-8D9E-A99B9C8952A7}" dt="2022-10-22T12:28:37.431" v="388" actId="478"/>
          <ac:picMkLst>
            <pc:docMk/>
            <pc:sldMk cId="405386592" sldId="408"/>
            <ac:picMk id="4" creationId="{0A95C84F-8FA3-EE1F-3891-60D2FE474B3A}"/>
          </ac:picMkLst>
        </pc:picChg>
        <pc:picChg chg="add mod">
          <ac:chgData name="David Silva Troya" userId="e3f2ddd6-d037-4c39-a83a-38223cbfd9d5" providerId="ADAL" clId="{4F6B5518-215C-43CB-8D9E-A99B9C8952A7}" dt="2022-10-22T12:37:08.647" v="440" actId="1076"/>
          <ac:picMkLst>
            <pc:docMk/>
            <pc:sldMk cId="405386592" sldId="408"/>
            <ac:picMk id="8" creationId="{EE04D10F-9D4F-3ADE-E36B-D533FCD7DF61}"/>
          </ac:picMkLst>
        </pc:picChg>
      </pc:sldChg>
      <pc:sldChg chg="addSp modSp add del mod">
        <pc:chgData name="David Silva Troya" userId="e3f2ddd6-d037-4c39-a83a-38223cbfd9d5" providerId="ADAL" clId="{4F6B5518-215C-43CB-8D9E-A99B9C8952A7}" dt="2022-10-22T12:41:22.152" v="502" actId="47"/>
        <pc:sldMkLst>
          <pc:docMk/>
          <pc:sldMk cId="748525970" sldId="409"/>
        </pc:sldMkLst>
        <pc:picChg chg="add mod">
          <ac:chgData name="David Silva Troya" userId="e3f2ddd6-d037-4c39-a83a-38223cbfd9d5" providerId="ADAL" clId="{4F6B5518-215C-43CB-8D9E-A99B9C8952A7}" dt="2022-10-22T12:37:27.972" v="442" actId="1076"/>
          <ac:picMkLst>
            <pc:docMk/>
            <pc:sldMk cId="748525970" sldId="409"/>
            <ac:picMk id="4" creationId="{385FDC99-8D9C-7149-EABB-27BB55FE54BF}"/>
          </ac:picMkLst>
        </pc:picChg>
      </pc:sldChg>
      <pc:sldChg chg="addSp modSp add del mod">
        <pc:chgData name="David Silva Troya" userId="e3f2ddd6-d037-4c39-a83a-38223cbfd9d5" providerId="ADAL" clId="{4F6B5518-215C-43CB-8D9E-A99B9C8952A7}" dt="2022-10-22T12:41:48.870" v="508" actId="47"/>
        <pc:sldMkLst>
          <pc:docMk/>
          <pc:sldMk cId="3750574723" sldId="410"/>
        </pc:sldMkLst>
        <pc:picChg chg="add mod">
          <ac:chgData name="David Silva Troya" userId="e3f2ddd6-d037-4c39-a83a-38223cbfd9d5" providerId="ADAL" clId="{4F6B5518-215C-43CB-8D9E-A99B9C8952A7}" dt="2022-10-22T12:37:40.468" v="444" actId="1076"/>
          <ac:picMkLst>
            <pc:docMk/>
            <pc:sldMk cId="3750574723" sldId="410"/>
            <ac:picMk id="4" creationId="{96C6CB6B-9A82-4692-0AE7-16FA8B31A80A}"/>
          </ac:picMkLst>
        </pc:picChg>
      </pc:sldChg>
      <pc:sldChg chg="add">
        <pc:chgData name="David Silva Troya" userId="e3f2ddd6-d037-4c39-a83a-38223cbfd9d5" providerId="ADAL" clId="{4F6B5518-215C-43CB-8D9E-A99B9C8952A7}" dt="2022-10-22T12:29:10.661" v="391"/>
        <pc:sldMkLst>
          <pc:docMk/>
          <pc:sldMk cId="1895716921" sldId="411"/>
        </pc:sldMkLst>
      </pc:sldChg>
      <pc:sldChg chg="addSp delSp modSp add mod ord">
        <pc:chgData name="David Silva Troya" userId="e3f2ddd6-d037-4c39-a83a-38223cbfd9d5" providerId="ADAL" clId="{4F6B5518-215C-43CB-8D9E-A99B9C8952A7}" dt="2022-10-22T13:43:40.955" v="597"/>
        <pc:sldMkLst>
          <pc:docMk/>
          <pc:sldMk cId="2926012119" sldId="415"/>
        </pc:sldMkLst>
        <pc:spChg chg="mod">
          <ac:chgData name="David Silva Troya" userId="e3f2ddd6-d037-4c39-a83a-38223cbfd9d5" providerId="ADAL" clId="{4F6B5518-215C-43CB-8D9E-A99B9C8952A7}" dt="2022-10-22T12:39:57.565" v="475" actId="20577"/>
          <ac:spMkLst>
            <pc:docMk/>
            <pc:sldMk cId="2926012119" sldId="415"/>
            <ac:spMk id="7" creationId="{3E174092-82D3-44E0-8948-4096232ED0A7}"/>
          </ac:spMkLst>
        </pc:spChg>
        <pc:picChg chg="add mod ord">
          <ac:chgData name="David Silva Troya" userId="e3f2ddd6-d037-4c39-a83a-38223cbfd9d5" providerId="ADAL" clId="{4F6B5518-215C-43CB-8D9E-A99B9C8952A7}" dt="2022-10-22T12:39:32.132" v="455" actId="167"/>
          <ac:picMkLst>
            <pc:docMk/>
            <pc:sldMk cId="2926012119" sldId="415"/>
            <ac:picMk id="2" creationId="{D6C8F304-C499-3344-B4D8-A55CD1FB87C6}"/>
          </ac:picMkLst>
        </pc:picChg>
        <pc:picChg chg="del">
          <ac:chgData name="David Silva Troya" userId="e3f2ddd6-d037-4c39-a83a-38223cbfd9d5" providerId="ADAL" clId="{4F6B5518-215C-43CB-8D9E-A99B9C8952A7}" dt="2022-10-22T12:39:34.087" v="456" actId="478"/>
          <ac:picMkLst>
            <pc:docMk/>
            <pc:sldMk cId="2926012119" sldId="415"/>
            <ac:picMk id="4" creationId="{F9551E6C-4C2C-5013-D022-2B6ABC0BDD37}"/>
          </ac:picMkLst>
        </pc:picChg>
      </pc:sldChg>
      <pc:sldChg chg="addSp delSp modSp add mod">
        <pc:chgData name="David Silva Troya" userId="e3f2ddd6-d037-4c39-a83a-38223cbfd9d5" providerId="ADAL" clId="{4F6B5518-215C-43CB-8D9E-A99B9C8952A7}" dt="2022-10-22T12:39:39.441" v="458" actId="478"/>
        <pc:sldMkLst>
          <pc:docMk/>
          <pc:sldMk cId="1045898233" sldId="416"/>
        </pc:sldMkLst>
        <pc:picChg chg="del">
          <ac:chgData name="David Silva Troya" userId="e3f2ddd6-d037-4c39-a83a-38223cbfd9d5" providerId="ADAL" clId="{4F6B5518-215C-43CB-8D9E-A99B9C8952A7}" dt="2022-10-22T12:39:01.758" v="451" actId="478"/>
          <ac:picMkLst>
            <pc:docMk/>
            <pc:sldMk cId="1045898233" sldId="416"/>
            <ac:picMk id="2" creationId="{D6C8F304-C499-3344-B4D8-A55CD1FB87C6}"/>
          </ac:picMkLst>
        </pc:picChg>
        <pc:picChg chg="del">
          <ac:chgData name="David Silva Troya" userId="e3f2ddd6-d037-4c39-a83a-38223cbfd9d5" providerId="ADAL" clId="{4F6B5518-215C-43CB-8D9E-A99B9C8952A7}" dt="2022-10-22T12:39:39.441" v="458" actId="478"/>
          <ac:picMkLst>
            <pc:docMk/>
            <pc:sldMk cId="1045898233" sldId="416"/>
            <ac:picMk id="4" creationId="{F9551E6C-4C2C-5013-D022-2B6ABC0BDD37}"/>
          </ac:picMkLst>
        </pc:picChg>
        <pc:picChg chg="add mod ord">
          <ac:chgData name="David Silva Troya" userId="e3f2ddd6-d037-4c39-a83a-38223cbfd9d5" providerId="ADAL" clId="{4F6B5518-215C-43CB-8D9E-A99B9C8952A7}" dt="2022-10-22T12:39:37.826" v="457" actId="167"/>
          <ac:picMkLst>
            <pc:docMk/>
            <pc:sldMk cId="1045898233" sldId="416"/>
            <ac:picMk id="8" creationId="{F38400F7-4A90-C74E-C7CF-409588660798}"/>
          </ac:picMkLst>
        </pc:picChg>
      </pc:sldChg>
      <pc:sldChg chg="delSp modSp add mod">
        <pc:chgData name="David Silva Troya" userId="e3f2ddd6-d037-4c39-a83a-38223cbfd9d5" providerId="ADAL" clId="{4F6B5518-215C-43CB-8D9E-A99B9C8952A7}" dt="2022-10-22T13:44:50.290" v="598" actId="478"/>
        <pc:sldMkLst>
          <pc:docMk/>
          <pc:sldMk cId="1107857110" sldId="417"/>
        </pc:sldMkLst>
        <pc:spChg chg="del">
          <ac:chgData name="David Silva Troya" userId="e3f2ddd6-d037-4c39-a83a-38223cbfd9d5" providerId="ADAL" clId="{4F6B5518-215C-43CB-8D9E-A99B9C8952A7}" dt="2022-10-22T13:44:50.290" v="598" actId="478"/>
          <ac:spMkLst>
            <pc:docMk/>
            <pc:sldMk cId="1107857110" sldId="417"/>
            <ac:spMk id="2" creationId="{8A5B557D-B43F-9A39-F83B-F951BEC2AC2E}"/>
          </ac:spMkLst>
        </pc:spChg>
        <pc:spChg chg="mod">
          <ac:chgData name="David Silva Troya" userId="e3f2ddd6-d037-4c39-a83a-38223cbfd9d5" providerId="ADAL" clId="{4F6B5518-215C-43CB-8D9E-A99B9C8952A7}" dt="2022-10-22T12:40:26.102" v="489" actId="20577"/>
          <ac:spMkLst>
            <pc:docMk/>
            <pc:sldMk cId="1107857110" sldId="417"/>
            <ac:spMk id="7" creationId="{3E174092-82D3-44E0-8948-4096232ED0A7}"/>
          </ac:spMkLst>
        </pc:spChg>
      </pc:sldChg>
      <pc:sldChg chg="addSp delSp modSp add mod">
        <pc:chgData name="David Silva Troya" userId="e3f2ddd6-d037-4c39-a83a-38223cbfd9d5" providerId="ADAL" clId="{4F6B5518-215C-43CB-8D9E-A99B9C8952A7}" dt="2022-10-23T17:46:44.952" v="613" actId="478"/>
        <pc:sldMkLst>
          <pc:docMk/>
          <pc:sldMk cId="797840887" sldId="418"/>
        </pc:sldMkLst>
        <pc:spChg chg="mod">
          <ac:chgData name="David Silva Troya" userId="e3f2ddd6-d037-4c39-a83a-38223cbfd9d5" providerId="ADAL" clId="{4F6B5518-215C-43CB-8D9E-A99B9C8952A7}" dt="2022-10-22T12:42:27.438" v="523" actId="20577"/>
          <ac:spMkLst>
            <pc:docMk/>
            <pc:sldMk cId="797840887" sldId="418"/>
            <ac:spMk id="7" creationId="{3E174092-82D3-44E0-8948-4096232ED0A7}"/>
          </ac:spMkLst>
        </pc:spChg>
        <pc:picChg chg="add del mod ord">
          <ac:chgData name="David Silva Troya" userId="e3f2ddd6-d037-4c39-a83a-38223cbfd9d5" providerId="ADAL" clId="{4F6B5518-215C-43CB-8D9E-A99B9C8952A7}" dt="2022-10-23T17:46:44.952" v="613" actId="478"/>
          <ac:picMkLst>
            <pc:docMk/>
            <pc:sldMk cId="797840887" sldId="418"/>
            <ac:picMk id="2" creationId="{73FF4C76-EDAA-2CC8-C236-C17DE3A47029}"/>
          </ac:picMkLst>
        </pc:picChg>
        <pc:picChg chg="add del mod">
          <ac:chgData name="David Silva Troya" userId="e3f2ddd6-d037-4c39-a83a-38223cbfd9d5" providerId="ADAL" clId="{4F6B5518-215C-43CB-8D9E-A99B9C8952A7}" dt="2022-10-23T17:44:33.280" v="604" actId="478"/>
          <ac:picMkLst>
            <pc:docMk/>
            <pc:sldMk cId="797840887" sldId="418"/>
            <ac:picMk id="8" creationId="{B6C6289F-0E31-AC1F-7565-540B0D071D36}"/>
          </ac:picMkLst>
        </pc:picChg>
        <pc:picChg chg="del">
          <ac:chgData name="David Silva Troya" userId="e3f2ddd6-d037-4c39-a83a-38223cbfd9d5" providerId="ADAL" clId="{4F6B5518-215C-43CB-8D9E-A99B9C8952A7}" dt="2022-10-22T12:40:50.156" v="494" actId="478"/>
          <ac:picMkLst>
            <pc:docMk/>
            <pc:sldMk cId="797840887" sldId="418"/>
            <ac:picMk id="8" creationId="{F38400F7-4A90-C74E-C7CF-409588660798}"/>
          </ac:picMkLst>
        </pc:picChg>
        <pc:picChg chg="add mod ord">
          <ac:chgData name="David Silva Troya" userId="e3f2ddd6-d037-4c39-a83a-38223cbfd9d5" providerId="ADAL" clId="{4F6B5518-215C-43CB-8D9E-A99B9C8952A7}" dt="2022-10-23T17:46:42.400" v="612" actId="167"/>
          <ac:picMkLst>
            <pc:docMk/>
            <pc:sldMk cId="797840887" sldId="418"/>
            <ac:picMk id="10" creationId="{36CD893D-6B66-C5FE-1A65-1439A6CCED94}"/>
          </ac:picMkLst>
        </pc:picChg>
      </pc:sldChg>
      <pc:sldChg chg="addSp delSp modSp add mod ord">
        <pc:chgData name="David Silva Troya" userId="e3f2ddd6-d037-4c39-a83a-38223cbfd9d5" providerId="ADAL" clId="{4F6B5518-215C-43CB-8D9E-A99B9C8952A7}" dt="2022-10-22T13:43:36.515" v="595"/>
        <pc:sldMkLst>
          <pc:docMk/>
          <pc:sldMk cId="4169698441" sldId="419"/>
        </pc:sldMkLst>
        <pc:spChg chg="mod">
          <ac:chgData name="David Silva Troya" userId="e3f2ddd6-d037-4c39-a83a-38223cbfd9d5" providerId="ADAL" clId="{4F6B5518-215C-43CB-8D9E-A99B9C8952A7}" dt="2022-10-22T12:42:23.891" v="521" actId="20577"/>
          <ac:spMkLst>
            <pc:docMk/>
            <pc:sldMk cId="4169698441" sldId="419"/>
            <ac:spMk id="7" creationId="{3E174092-82D3-44E0-8948-4096232ED0A7}"/>
          </ac:spMkLst>
        </pc:spChg>
        <pc:picChg chg="del">
          <ac:chgData name="David Silva Troya" userId="e3f2ddd6-d037-4c39-a83a-38223cbfd9d5" providerId="ADAL" clId="{4F6B5518-215C-43CB-8D9E-A99B9C8952A7}" dt="2022-10-22T12:41:18.761" v="501" actId="478"/>
          <ac:picMkLst>
            <pc:docMk/>
            <pc:sldMk cId="4169698441" sldId="419"/>
            <ac:picMk id="2" creationId="{73FF4C76-EDAA-2CC8-C236-C17DE3A47029}"/>
          </ac:picMkLst>
        </pc:picChg>
        <pc:picChg chg="add mod ord">
          <ac:chgData name="David Silva Troya" userId="e3f2ddd6-d037-4c39-a83a-38223cbfd9d5" providerId="ADAL" clId="{4F6B5518-215C-43CB-8D9E-A99B9C8952A7}" dt="2022-10-22T12:41:15.591" v="500" actId="167"/>
          <ac:picMkLst>
            <pc:docMk/>
            <pc:sldMk cId="4169698441" sldId="419"/>
            <ac:picMk id="4" creationId="{98A0D0E8-C9DF-A2EB-4539-F75816A27EAB}"/>
          </ac:picMkLst>
        </pc:picChg>
      </pc:sldChg>
      <pc:sldChg chg="addSp delSp modSp add mod">
        <pc:chgData name="David Silva Troya" userId="e3f2ddd6-d037-4c39-a83a-38223cbfd9d5" providerId="ADAL" clId="{4F6B5518-215C-43CB-8D9E-A99B9C8952A7}" dt="2022-10-22T12:42:19.894" v="519" actId="20577"/>
        <pc:sldMkLst>
          <pc:docMk/>
          <pc:sldMk cId="2020208366" sldId="420"/>
        </pc:sldMkLst>
        <pc:spChg chg="mod">
          <ac:chgData name="David Silva Troya" userId="e3f2ddd6-d037-4c39-a83a-38223cbfd9d5" providerId="ADAL" clId="{4F6B5518-215C-43CB-8D9E-A99B9C8952A7}" dt="2022-10-22T12:42:19.894" v="519" actId="20577"/>
          <ac:spMkLst>
            <pc:docMk/>
            <pc:sldMk cId="2020208366" sldId="420"/>
            <ac:spMk id="7" creationId="{3E174092-82D3-44E0-8948-4096232ED0A7}"/>
          </ac:spMkLst>
        </pc:spChg>
        <pc:picChg chg="add mod ord">
          <ac:chgData name="David Silva Troya" userId="e3f2ddd6-d037-4c39-a83a-38223cbfd9d5" providerId="ADAL" clId="{4F6B5518-215C-43CB-8D9E-A99B9C8952A7}" dt="2022-10-22T12:41:44.534" v="506" actId="167"/>
          <ac:picMkLst>
            <pc:docMk/>
            <pc:sldMk cId="2020208366" sldId="420"/>
            <ac:picMk id="2" creationId="{87716F4D-6767-DCA1-9597-EA1567D82C9C}"/>
          </ac:picMkLst>
        </pc:picChg>
        <pc:picChg chg="del">
          <ac:chgData name="David Silva Troya" userId="e3f2ddd6-d037-4c39-a83a-38223cbfd9d5" providerId="ADAL" clId="{4F6B5518-215C-43CB-8D9E-A99B9C8952A7}" dt="2022-10-22T12:41:46.209" v="507" actId="478"/>
          <ac:picMkLst>
            <pc:docMk/>
            <pc:sldMk cId="2020208366" sldId="420"/>
            <ac:picMk id="4" creationId="{98A0D0E8-C9DF-A2EB-4539-F75816A27EAB}"/>
          </ac:picMkLst>
        </pc:picChg>
      </pc:sldChg>
      <pc:sldChg chg="addSp delSp modSp add mod">
        <pc:chgData name="David Silva Troya" userId="e3f2ddd6-d037-4c39-a83a-38223cbfd9d5" providerId="ADAL" clId="{4F6B5518-215C-43CB-8D9E-A99B9C8952A7}" dt="2022-10-22T12:44:46.141" v="528" actId="478"/>
        <pc:sldMkLst>
          <pc:docMk/>
          <pc:sldMk cId="3049850120" sldId="421"/>
        </pc:sldMkLst>
        <pc:spChg chg="mod">
          <ac:chgData name="David Silva Troya" userId="e3f2ddd6-d037-4c39-a83a-38223cbfd9d5" providerId="ADAL" clId="{4F6B5518-215C-43CB-8D9E-A99B9C8952A7}" dt="2022-10-22T12:42:16.568" v="517" actId="20577"/>
          <ac:spMkLst>
            <pc:docMk/>
            <pc:sldMk cId="3049850120" sldId="421"/>
            <ac:spMk id="7" creationId="{3E174092-82D3-44E0-8948-4096232ED0A7}"/>
          </ac:spMkLst>
        </pc:spChg>
        <pc:picChg chg="del">
          <ac:chgData name="David Silva Troya" userId="e3f2ddd6-d037-4c39-a83a-38223cbfd9d5" providerId="ADAL" clId="{4F6B5518-215C-43CB-8D9E-A99B9C8952A7}" dt="2022-10-22T12:44:46.141" v="528" actId="478"/>
          <ac:picMkLst>
            <pc:docMk/>
            <pc:sldMk cId="3049850120" sldId="421"/>
            <ac:picMk id="2" creationId="{87716F4D-6767-DCA1-9597-EA1567D82C9C}"/>
          </ac:picMkLst>
        </pc:picChg>
        <pc:picChg chg="add mod ord">
          <ac:chgData name="David Silva Troya" userId="e3f2ddd6-d037-4c39-a83a-38223cbfd9d5" providerId="ADAL" clId="{4F6B5518-215C-43CB-8D9E-A99B9C8952A7}" dt="2022-10-22T12:44:44.562" v="527" actId="167"/>
          <ac:picMkLst>
            <pc:docMk/>
            <pc:sldMk cId="3049850120" sldId="421"/>
            <ac:picMk id="8" creationId="{2F6E77EB-6AE5-568D-6DB2-5CE7A1DF4BBC}"/>
          </ac:picMkLst>
        </pc:picChg>
      </pc:sldChg>
      <pc:sldChg chg="addSp delSp modSp add mod ord">
        <pc:chgData name="David Silva Troya" userId="e3f2ddd6-d037-4c39-a83a-38223cbfd9d5" providerId="ADAL" clId="{4F6B5518-215C-43CB-8D9E-A99B9C8952A7}" dt="2022-10-22T13:43:22.978" v="593"/>
        <pc:sldMkLst>
          <pc:docMk/>
          <pc:sldMk cId="2084820254" sldId="422"/>
        </pc:sldMkLst>
        <pc:picChg chg="add mod ord">
          <ac:chgData name="David Silva Troya" userId="e3f2ddd6-d037-4c39-a83a-38223cbfd9d5" providerId="ADAL" clId="{4F6B5518-215C-43CB-8D9E-A99B9C8952A7}" dt="2022-10-22T12:45:11.174" v="534" actId="167"/>
          <ac:picMkLst>
            <pc:docMk/>
            <pc:sldMk cId="2084820254" sldId="422"/>
            <ac:picMk id="4" creationId="{B6239F99-1610-24CD-14CA-59F71AD528D2}"/>
          </ac:picMkLst>
        </pc:picChg>
        <pc:picChg chg="del">
          <ac:chgData name="David Silva Troya" userId="e3f2ddd6-d037-4c39-a83a-38223cbfd9d5" providerId="ADAL" clId="{4F6B5518-215C-43CB-8D9E-A99B9C8952A7}" dt="2022-10-22T12:45:12.511" v="535" actId="478"/>
          <ac:picMkLst>
            <pc:docMk/>
            <pc:sldMk cId="2084820254" sldId="422"/>
            <ac:picMk id="8" creationId="{2F6E77EB-6AE5-568D-6DB2-5CE7A1DF4BBC}"/>
          </ac:picMkLst>
        </pc:picChg>
      </pc:sldChg>
      <pc:sldChg chg="addSp delSp modSp add mod">
        <pc:chgData name="David Silva Troya" userId="e3f2ddd6-d037-4c39-a83a-38223cbfd9d5" providerId="ADAL" clId="{4F6B5518-215C-43CB-8D9E-A99B9C8952A7}" dt="2022-10-22T12:45:38.037" v="540" actId="478"/>
        <pc:sldMkLst>
          <pc:docMk/>
          <pc:sldMk cId="562155648" sldId="423"/>
        </pc:sldMkLst>
        <pc:picChg chg="add mod ord">
          <ac:chgData name="David Silva Troya" userId="e3f2ddd6-d037-4c39-a83a-38223cbfd9d5" providerId="ADAL" clId="{4F6B5518-215C-43CB-8D9E-A99B9C8952A7}" dt="2022-10-22T12:45:36.754" v="539" actId="167"/>
          <ac:picMkLst>
            <pc:docMk/>
            <pc:sldMk cId="562155648" sldId="423"/>
            <ac:picMk id="4" creationId="{F6B7196B-E405-5E76-749D-C28BD8CE39C9}"/>
          </ac:picMkLst>
        </pc:picChg>
        <pc:picChg chg="del">
          <ac:chgData name="David Silva Troya" userId="e3f2ddd6-d037-4c39-a83a-38223cbfd9d5" providerId="ADAL" clId="{4F6B5518-215C-43CB-8D9E-A99B9C8952A7}" dt="2022-10-22T12:45:38.037" v="540" actId="478"/>
          <ac:picMkLst>
            <pc:docMk/>
            <pc:sldMk cId="562155648" sldId="423"/>
            <ac:picMk id="8" creationId="{2F6E77EB-6AE5-568D-6DB2-5CE7A1DF4BBC}"/>
          </ac:picMkLst>
        </pc:picChg>
      </pc:sldChg>
      <pc:sldChg chg="delSp modSp add del setBg delDesignElem">
        <pc:chgData name="David Silva Troya" userId="e3f2ddd6-d037-4c39-a83a-38223cbfd9d5" providerId="ADAL" clId="{4F6B5518-215C-43CB-8D9E-A99B9C8952A7}" dt="2022-10-22T12:53:29.749" v="584" actId="47"/>
        <pc:sldMkLst>
          <pc:docMk/>
          <pc:sldMk cId="1637169222" sldId="424"/>
        </pc:sldMkLst>
        <pc:spChg chg="mod">
          <ac:chgData name="David Silva Troya" userId="e3f2ddd6-d037-4c39-a83a-38223cbfd9d5" providerId="ADAL" clId="{4F6B5518-215C-43CB-8D9E-A99B9C8952A7}" dt="2022-10-22T12:52:33.764" v="581" actId="20577"/>
          <ac:spMkLst>
            <pc:docMk/>
            <pc:sldMk cId="1637169222" sldId="424"/>
            <ac:spMk id="11" creationId="{581E8936-2270-47FE-94A4-398CB123EF90}"/>
          </ac:spMkLst>
        </pc:spChg>
        <pc:spChg chg="del">
          <ac:chgData name="David Silva Troya" userId="e3f2ddd6-d037-4c39-a83a-38223cbfd9d5" providerId="ADAL" clId="{4F6B5518-215C-43CB-8D9E-A99B9C8952A7}" dt="2022-10-22T12:51:56.864" v="551"/>
          <ac:spMkLst>
            <pc:docMk/>
            <pc:sldMk cId="1637169222" sldId="424"/>
            <ac:spMk id="89" creationId="{4EB21FA6-8B6A-4699-8408-91E69980018A}"/>
          </ac:spMkLst>
        </pc:spChg>
        <pc:spChg chg="del">
          <ac:chgData name="David Silva Troya" userId="e3f2ddd6-d037-4c39-a83a-38223cbfd9d5" providerId="ADAL" clId="{4F6B5518-215C-43CB-8D9E-A99B9C8952A7}" dt="2022-10-22T12:51:56.864" v="551"/>
          <ac:spMkLst>
            <pc:docMk/>
            <pc:sldMk cId="1637169222" sldId="424"/>
            <ac:spMk id="90" creationId="{BA1AABB7-0FD0-4445-8B8B-7A0C680C5CE8}"/>
          </ac:spMkLst>
        </pc:spChg>
        <pc:grpChg chg="del">
          <ac:chgData name="David Silva Troya" userId="e3f2ddd6-d037-4c39-a83a-38223cbfd9d5" providerId="ADAL" clId="{4F6B5518-215C-43CB-8D9E-A99B9C8952A7}" dt="2022-10-22T12:51:56.864" v="551"/>
          <ac:grpSpMkLst>
            <pc:docMk/>
            <pc:sldMk cId="1637169222" sldId="424"/>
            <ac:grpSpMk id="87" creationId="{F27737A0-D7E0-4415-8E90-FD4F69E76C19}"/>
          </ac:grpSpMkLst>
        </pc:grpChg>
        <pc:grpChg chg="del">
          <ac:chgData name="David Silva Troya" userId="e3f2ddd6-d037-4c39-a83a-38223cbfd9d5" providerId="ADAL" clId="{4F6B5518-215C-43CB-8D9E-A99B9C8952A7}" dt="2022-10-22T12:51:56.864" v="551"/>
          <ac:grpSpMkLst>
            <pc:docMk/>
            <pc:sldMk cId="1637169222" sldId="424"/>
            <ac:grpSpMk id="88" creationId="{57D8AB18-1DD7-4D60-B9FA-190B47BB267A}"/>
          </ac:grpSpMkLst>
        </pc:grpChg>
        <pc:picChg chg="mod">
          <ac:chgData name="David Silva Troya" userId="e3f2ddd6-d037-4c39-a83a-38223cbfd9d5" providerId="ADAL" clId="{4F6B5518-215C-43CB-8D9E-A99B9C8952A7}" dt="2022-10-22T12:52:59.646" v="583" actId="14100"/>
          <ac:picMkLst>
            <pc:docMk/>
            <pc:sldMk cId="1637169222" sldId="424"/>
            <ac:picMk id="97" creationId="{79CF86C8-19A8-61A4-C7FD-2847E2105FE6}"/>
          </ac:picMkLst>
        </pc:picChg>
      </pc:sldChg>
      <pc:sldMasterChg chg="delSldLayout">
        <pc:chgData name="David Silva Troya" userId="e3f2ddd6-d037-4c39-a83a-38223cbfd9d5" providerId="ADAL" clId="{4F6B5518-215C-43CB-8D9E-A99B9C8952A7}" dt="2022-10-21T08:31:13.650" v="258" actId="47"/>
        <pc:sldMasterMkLst>
          <pc:docMk/>
          <pc:sldMasterMk cId="3365834518" sldId="2147483829"/>
        </pc:sldMasterMkLst>
        <pc:sldLayoutChg chg="del">
          <pc:chgData name="David Silva Troya" userId="e3f2ddd6-d037-4c39-a83a-38223cbfd9d5" providerId="ADAL" clId="{4F6B5518-215C-43CB-8D9E-A99B9C8952A7}" dt="2022-10-21T08:31:13.650" v="258" actId="47"/>
          <pc:sldLayoutMkLst>
            <pc:docMk/>
            <pc:sldMasterMk cId="3365834518" sldId="2147483829"/>
            <pc:sldLayoutMk cId="2490611482" sldId="2147483850"/>
          </pc:sldLayoutMkLst>
        </pc:sldLayoutChg>
      </pc:sldMasterChg>
    </pc:docChg>
  </pc:docChgLst>
  <pc:docChgLst>
    <pc:chgData name="Jetze Luyten" userId="S::r0785521@student.thomasmore.be::5cb04083-334c-4054-8c16-7c1d7246b60e" providerId="AD" clId="Web-{501DCDFE-2DBE-4739-BE01-DED894CC12DD}"/>
    <pc:docChg chg="addSld delSld modSld">
      <pc:chgData name="Jetze Luyten" userId="S::r0785521@student.thomasmore.be::5cb04083-334c-4054-8c16-7c1d7246b60e" providerId="AD" clId="Web-{501DCDFE-2DBE-4739-BE01-DED894CC12DD}" dt="2022-10-22T12:52:35.251" v="180"/>
      <pc:docMkLst>
        <pc:docMk/>
      </pc:docMkLst>
      <pc:sldChg chg="modSp del">
        <pc:chgData name="Jetze Luyten" userId="S::r0785521@student.thomasmore.be::5cb04083-334c-4054-8c16-7c1d7246b60e" providerId="AD" clId="Web-{501DCDFE-2DBE-4739-BE01-DED894CC12DD}" dt="2022-10-22T12:26:38.787" v="140"/>
        <pc:sldMkLst>
          <pc:docMk/>
          <pc:sldMk cId="3891345585" sldId="270"/>
        </pc:sldMkLst>
        <pc:spChg chg="mod">
          <ac:chgData name="Jetze Luyten" userId="S::r0785521@student.thomasmore.be::5cb04083-334c-4054-8c16-7c1d7246b60e" providerId="AD" clId="Web-{501DCDFE-2DBE-4739-BE01-DED894CC12DD}" dt="2022-10-22T12:24:21.581" v="130" actId="20577"/>
          <ac:spMkLst>
            <pc:docMk/>
            <pc:sldMk cId="3891345585" sldId="270"/>
            <ac:spMk id="6" creationId="{9ED907F8-C614-4D59-A03F-BF9CD5E35703}"/>
          </ac:spMkLst>
        </pc:spChg>
      </pc:sldChg>
      <pc:sldChg chg="addSp delSp modSp mod setBg addAnim delAnim">
        <pc:chgData name="Jetze Luyten" userId="S::r0785521@student.thomasmore.be::5cb04083-334c-4054-8c16-7c1d7246b60e" providerId="AD" clId="Web-{501DCDFE-2DBE-4739-BE01-DED894CC12DD}" dt="2022-10-22T12:50:53.562" v="177"/>
        <pc:sldMkLst>
          <pc:docMk/>
          <pc:sldMk cId="3521561301" sldId="321"/>
        </pc:sldMkLst>
        <pc:spChg chg="mod">
          <ac:chgData name="Jetze Luyten" userId="S::r0785521@student.thomasmore.be::5cb04083-334c-4054-8c16-7c1d7246b60e" providerId="AD" clId="Web-{501DCDFE-2DBE-4739-BE01-DED894CC12DD}" dt="2022-10-22T12:50:53.562" v="176"/>
          <ac:spMkLst>
            <pc:docMk/>
            <pc:sldMk cId="3521561301" sldId="321"/>
            <ac:spMk id="3" creationId="{B4508D28-531F-AD24-6C04-D44EA0D4F168}"/>
          </ac:spMkLst>
        </pc:spChg>
        <pc:spChg chg="mod">
          <ac:chgData name="Jetze Luyten" userId="S::r0785521@student.thomasmore.be::5cb04083-334c-4054-8c16-7c1d7246b60e" providerId="AD" clId="Web-{501DCDFE-2DBE-4739-BE01-DED894CC12DD}" dt="2022-10-22T12:50:53.562" v="176"/>
          <ac:spMkLst>
            <pc:docMk/>
            <pc:sldMk cId="3521561301" sldId="321"/>
            <ac:spMk id="6" creationId="{9ED907F8-C614-4D59-A03F-BF9CD5E35703}"/>
          </ac:spMkLst>
        </pc:spChg>
        <pc:spChg chg="mod">
          <ac:chgData name="Jetze Luyten" userId="S::r0785521@student.thomasmore.be::5cb04083-334c-4054-8c16-7c1d7246b60e" providerId="AD" clId="Web-{501DCDFE-2DBE-4739-BE01-DED894CC12DD}" dt="2022-10-22T12:50:53.562" v="176"/>
          <ac:spMkLst>
            <pc:docMk/>
            <pc:sldMk cId="3521561301" sldId="321"/>
            <ac:spMk id="8" creationId="{3A5A3B1B-7783-B9F2-9E0F-313992906AEE}"/>
          </ac:spMkLst>
        </pc:spChg>
        <pc:spChg chg="mod ord">
          <ac:chgData name="Jetze Luyten" userId="S::r0785521@student.thomasmore.be::5cb04083-334c-4054-8c16-7c1d7246b60e" providerId="AD" clId="Web-{501DCDFE-2DBE-4739-BE01-DED894CC12DD}" dt="2022-10-22T12:50:53.562" v="176"/>
          <ac:spMkLst>
            <pc:docMk/>
            <pc:sldMk cId="3521561301" sldId="321"/>
            <ac:spMk id="11" creationId="{581E8936-2270-47FE-94A4-398CB123EF90}"/>
          </ac:spMkLst>
        </pc:spChg>
        <pc:spChg chg="del mod">
          <ac:chgData name="Jetze Luyten" userId="S::r0785521@student.thomasmore.be::5cb04083-334c-4054-8c16-7c1d7246b60e" providerId="AD" clId="Web-{501DCDFE-2DBE-4739-BE01-DED894CC12DD}" dt="2022-10-22T12:33:01.684" v="164"/>
          <ac:spMkLst>
            <pc:docMk/>
            <pc:sldMk cId="3521561301" sldId="321"/>
            <ac:spMk id="13" creationId="{C0287FEC-3826-4868-8D93-52429C6156F5}"/>
          </ac:spMkLst>
        </pc:spChg>
        <pc:spChg chg="add del">
          <ac:chgData name="Jetze Luyten" userId="S::r0785521@student.thomasmore.be::5cb04083-334c-4054-8c16-7c1d7246b60e" providerId="AD" clId="Web-{501DCDFE-2DBE-4739-BE01-DED894CC12DD}" dt="2022-10-22T12:50:53.531" v="175"/>
          <ac:spMkLst>
            <pc:docMk/>
            <pc:sldMk cId="3521561301" sldId="321"/>
            <ac:spMk id="49" creationId="{4EB21FA6-8B6A-4699-8408-91E69980018A}"/>
          </ac:spMkLst>
        </pc:spChg>
        <pc:spChg chg="add del">
          <ac:chgData name="Jetze Luyten" userId="S::r0785521@student.thomasmore.be::5cb04083-334c-4054-8c16-7c1d7246b60e" providerId="AD" clId="Web-{501DCDFE-2DBE-4739-BE01-DED894CC12DD}" dt="2022-10-22T12:50:53.531" v="175"/>
          <ac:spMkLst>
            <pc:docMk/>
            <pc:sldMk cId="3521561301" sldId="321"/>
            <ac:spMk id="51" creationId="{BA1AABB7-0FD0-4445-8B8B-7A0C680C5CE8}"/>
          </ac:spMkLst>
        </pc:spChg>
        <pc:spChg chg="add del">
          <ac:chgData name="Jetze Luyten" userId="S::r0785521@student.thomasmore.be::5cb04083-334c-4054-8c16-7c1d7246b60e" providerId="AD" clId="Web-{501DCDFE-2DBE-4739-BE01-DED894CC12DD}" dt="2022-10-22T12:50:53.531" v="175"/>
          <ac:spMkLst>
            <pc:docMk/>
            <pc:sldMk cId="3521561301" sldId="321"/>
            <ac:spMk id="53" creationId="{C1D1F24C-BA9D-41EE-B46F-6C4F5B35D367}"/>
          </ac:spMkLst>
        </pc:spChg>
        <pc:spChg chg="add del">
          <ac:chgData name="Jetze Luyten" userId="S::r0785521@student.thomasmore.be::5cb04083-334c-4054-8c16-7c1d7246b60e" providerId="AD" clId="Web-{501DCDFE-2DBE-4739-BE01-DED894CC12DD}" dt="2022-10-22T12:50:53.531" v="175"/>
          <ac:spMkLst>
            <pc:docMk/>
            <pc:sldMk cId="3521561301" sldId="321"/>
            <ac:spMk id="83" creationId="{9DEDD006-D91C-4989-B39C-EEEA43F868FF}"/>
          </ac:spMkLst>
        </pc:spChg>
        <pc:spChg chg="add del">
          <ac:chgData name="Jetze Luyten" userId="S::r0785521@student.thomasmore.be::5cb04083-334c-4054-8c16-7c1d7246b60e" providerId="AD" clId="Web-{501DCDFE-2DBE-4739-BE01-DED894CC12DD}" dt="2022-10-22T12:50:53.531" v="175"/>
          <ac:spMkLst>
            <pc:docMk/>
            <pc:sldMk cId="3521561301" sldId="321"/>
            <ac:spMk id="85" creationId="{35EF7FFE-55CC-444E-A630-F40A5C9C5C8B}"/>
          </ac:spMkLst>
        </pc:spChg>
        <pc:spChg chg="add">
          <ac:chgData name="Jetze Luyten" userId="S::r0785521@student.thomasmore.be::5cb04083-334c-4054-8c16-7c1d7246b60e" providerId="AD" clId="Web-{501DCDFE-2DBE-4739-BE01-DED894CC12DD}" dt="2022-10-22T12:50:53.562" v="176"/>
          <ac:spMkLst>
            <pc:docMk/>
            <pc:sldMk cId="3521561301" sldId="321"/>
            <ac:spMk id="89" creationId="{4EB21FA6-8B6A-4699-8408-91E69980018A}"/>
          </ac:spMkLst>
        </pc:spChg>
        <pc:spChg chg="add">
          <ac:chgData name="Jetze Luyten" userId="S::r0785521@student.thomasmore.be::5cb04083-334c-4054-8c16-7c1d7246b60e" providerId="AD" clId="Web-{501DCDFE-2DBE-4739-BE01-DED894CC12DD}" dt="2022-10-22T12:50:53.562" v="176"/>
          <ac:spMkLst>
            <pc:docMk/>
            <pc:sldMk cId="3521561301" sldId="321"/>
            <ac:spMk id="90" creationId="{BA1AABB7-0FD0-4445-8B8B-7A0C680C5CE8}"/>
          </ac:spMkLst>
        </pc:spChg>
        <pc:grpChg chg="add del">
          <ac:chgData name="Jetze Luyten" userId="S::r0785521@student.thomasmore.be::5cb04083-334c-4054-8c16-7c1d7246b60e" providerId="AD" clId="Web-{501DCDFE-2DBE-4739-BE01-DED894CC12DD}" dt="2022-10-22T12:50:53.531" v="175"/>
          <ac:grpSpMkLst>
            <pc:docMk/>
            <pc:sldMk cId="3521561301" sldId="321"/>
            <ac:grpSpMk id="21" creationId="{F27737A0-D7E0-4415-8E90-FD4F69E76C19}"/>
          </ac:grpSpMkLst>
        </pc:grpChg>
        <pc:grpChg chg="add del">
          <ac:chgData name="Jetze Luyten" userId="S::r0785521@student.thomasmore.be::5cb04083-334c-4054-8c16-7c1d7246b60e" providerId="AD" clId="Web-{501DCDFE-2DBE-4739-BE01-DED894CC12DD}" dt="2022-10-22T12:50:53.531" v="175"/>
          <ac:grpSpMkLst>
            <pc:docMk/>
            <pc:sldMk cId="3521561301" sldId="321"/>
            <ac:grpSpMk id="35" creationId="{57D8AB18-1DD7-4D60-B9FA-190B47BB267A}"/>
          </ac:grpSpMkLst>
        </pc:grpChg>
        <pc:grpChg chg="add del">
          <ac:chgData name="Jetze Luyten" userId="S::r0785521@student.thomasmore.be::5cb04083-334c-4054-8c16-7c1d7246b60e" providerId="AD" clId="Web-{501DCDFE-2DBE-4739-BE01-DED894CC12DD}" dt="2022-10-22T12:50:53.531" v="175"/>
          <ac:grpSpMkLst>
            <pc:docMk/>
            <pc:sldMk cId="3521561301" sldId="321"/>
            <ac:grpSpMk id="55" creationId="{C13B8118-80AF-4C0C-BC64-74291987FF28}"/>
          </ac:grpSpMkLst>
        </pc:grpChg>
        <pc:grpChg chg="add del">
          <ac:chgData name="Jetze Luyten" userId="S::r0785521@student.thomasmore.be::5cb04083-334c-4054-8c16-7c1d7246b60e" providerId="AD" clId="Web-{501DCDFE-2DBE-4739-BE01-DED894CC12DD}" dt="2022-10-22T12:50:53.531" v="175"/>
          <ac:grpSpMkLst>
            <pc:docMk/>
            <pc:sldMk cId="3521561301" sldId="321"/>
            <ac:grpSpMk id="69" creationId="{502F7C86-D374-4969-AB87-CA4108CE95BE}"/>
          </ac:grpSpMkLst>
        </pc:grpChg>
        <pc:grpChg chg="add">
          <ac:chgData name="Jetze Luyten" userId="S::r0785521@student.thomasmore.be::5cb04083-334c-4054-8c16-7c1d7246b60e" providerId="AD" clId="Web-{501DCDFE-2DBE-4739-BE01-DED894CC12DD}" dt="2022-10-22T12:50:53.562" v="176"/>
          <ac:grpSpMkLst>
            <pc:docMk/>
            <pc:sldMk cId="3521561301" sldId="321"/>
            <ac:grpSpMk id="87" creationId="{F27737A0-D7E0-4415-8E90-FD4F69E76C19}"/>
          </ac:grpSpMkLst>
        </pc:grpChg>
        <pc:grpChg chg="add">
          <ac:chgData name="Jetze Luyten" userId="S::r0785521@student.thomasmore.be::5cb04083-334c-4054-8c16-7c1d7246b60e" providerId="AD" clId="Web-{501DCDFE-2DBE-4739-BE01-DED894CC12DD}" dt="2022-10-22T12:50:53.562" v="176"/>
          <ac:grpSpMkLst>
            <pc:docMk/>
            <pc:sldMk cId="3521561301" sldId="321"/>
            <ac:grpSpMk id="88" creationId="{57D8AB18-1DD7-4D60-B9FA-190B47BB267A}"/>
          </ac:grpSpMkLst>
        </pc:grpChg>
        <pc:picChg chg="mod">
          <ac:chgData name="Jetze Luyten" userId="S::r0785521@student.thomasmore.be::5cb04083-334c-4054-8c16-7c1d7246b60e" providerId="AD" clId="Web-{501DCDFE-2DBE-4739-BE01-DED894CC12DD}" dt="2022-10-22T12:50:53.562" v="176"/>
          <ac:picMkLst>
            <pc:docMk/>
            <pc:sldMk cId="3521561301" sldId="321"/>
            <ac:picMk id="16" creationId="{361E9ADB-7377-4CF1-9AE4-AEFBDEBEEEEC}"/>
          </ac:picMkLst>
        </pc:picChg>
      </pc:sldChg>
      <pc:sldChg chg="del">
        <pc:chgData name="Jetze Luyten" userId="S::r0785521@student.thomasmore.be::5cb04083-334c-4054-8c16-7c1d7246b60e" providerId="AD" clId="Web-{501DCDFE-2DBE-4739-BE01-DED894CC12DD}" dt="2022-10-22T12:03:19.276" v="0"/>
        <pc:sldMkLst>
          <pc:docMk/>
          <pc:sldMk cId="2158886557" sldId="384"/>
        </pc:sldMkLst>
      </pc:sldChg>
      <pc:sldChg chg="modSp">
        <pc:chgData name="Jetze Luyten" userId="S::r0785521@student.thomasmore.be::5cb04083-334c-4054-8c16-7c1d7246b60e" providerId="AD" clId="Web-{501DCDFE-2DBE-4739-BE01-DED894CC12DD}" dt="2022-10-22T12:04:54.496" v="61" actId="20577"/>
        <pc:sldMkLst>
          <pc:docMk/>
          <pc:sldMk cId="2313234867" sldId="389"/>
        </pc:sldMkLst>
        <pc:spChg chg="mod">
          <ac:chgData name="Jetze Luyten" userId="S::r0785521@student.thomasmore.be::5cb04083-334c-4054-8c16-7c1d7246b60e" providerId="AD" clId="Web-{501DCDFE-2DBE-4739-BE01-DED894CC12DD}" dt="2022-10-22T12:04:54.496" v="61" actId="20577"/>
          <ac:spMkLst>
            <pc:docMk/>
            <pc:sldMk cId="2313234867" sldId="389"/>
            <ac:spMk id="3" creationId="{D3B60D6F-4D0F-4D33-B2A7-159C8583FF00}"/>
          </ac:spMkLst>
        </pc:spChg>
      </pc:sldChg>
      <pc:sldChg chg="addSp delSp modSp">
        <pc:chgData name="Jetze Luyten" userId="S::r0785521@student.thomasmore.be::5cb04083-334c-4054-8c16-7c1d7246b60e" providerId="AD" clId="Web-{501DCDFE-2DBE-4739-BE01-DED894CC12DD}" dt="2022-10-22T12:35:34.780" v="167" actId="1076"/>
        <pc:sldMkLst>
          <pc:docMk/>
          <pc:sldMk cId="3247798845" sldId="391"/>
        </pc:sldMkLst>
        <pc:spChg chg="mod">
          <ac:chgData name="Jetze Luyten" userId="S::r0785521@student.thomasmore.be::5cb04083-334c-4054-8c16-7c1d7246b60e" providerId="AD" clId="Web-{501DCDFE-2DBE-4739-BE01-DED894CC12DD}" dt="2022-10-22T12:26:00.958" v="139"/>
          <ac:spMkLst>
            <pc:docMk/>
            <pc:sldMk cId="3247798845" sldId="391"/>
            <ac:spMk id="6" creationId="{36E60F23-FB58-4EF8-82FD-E86CED25FDD4}"/>
          </ac:spMkLst>
        </pc:spChg>
        <pc:spChg chg="add del mod">
          <ac:chgData name="Jetze Luyten" userId="S::r0785521@student.thomasmore.be::5cb04083-334c-4054-8c16-7c1d7246b60e" providerId="AD" clId="Web-{501DCDFE-2DBE-4739-BE01-DED894CC12DD}" dt="2022-10-22T12:35:29.764" v="166"/>
          <ac:spMkLst>
            <pc:docMk/>
            <pc:sldMk cId="3247798845" sldId="391"/>
            <ac:spMk id="10" creationId="{33A96224-97CD-8EEB-37F7-7A07933BC01A}"/>
          </ac:spMkLst>
        </pc:spChg>
        <pc:spChg chg="mod">
          <ac:chgData name="Jetze Luyten" userId="S::r0785521@student.thomasmore.be::5cb04083-334c-4054-8c16-7c1d7246b60e" providerId="AD" clId="Web-{501DCDFE-2DBE-4739-BE01-DED894CC12DD}" dt="2022-10-22T12:25:33.270" v="138" actId="20577"/>
          <ac:spMkLst>
            <pc:docMk/>
            <pc:sldMk cId="3247798845" sldId="391"/>
            <ac:spMk id="23" creationId="{8E5E4638-9BCB-4C2E-914F-CC868E2020D5}"/>
          </ac:spMkLst>
        </pc:spChg>
        <pc:picChg chg="mod">
          <ac:chgData name="Jetze Luyten" userId="S::r0785521@student.thomasmore.be::5cb04083-334c-4054-8c16-7c1d7246b60e" providerId="AD" clId="Web-{501DCDFE-2DBE-4739-BE01-DED894CC12DD}" dt="2022-10-22T12:35:34.780" v="167" actId="1076"/>
          <ac:picMkLst>
            <pc:docMk/>
            <pc:sldMk cId="3247798845" sldId="391"/>
            <ac:picMk id="27" creationId="{9E660784-34E2-4CDA-926A-DDD6AAF35046}"/>
          </ac:picMkLst>
        </pc:picChg>
        <pc:picChg chg="del">
          <ac:chgData name="Jetze Luyten" userId="S::r0785521@student.thomasmore.be::5cb04083-334c-4054-8c16-7c1d7246b60e" providerId="AD" clId="Web-{501DCDFE-2DBE-4739-BE01-DED894CC12DD}" dt="2022-10-22T12:35:27.436" v="165"/>
          <ac:picMkLst>
            <pc:docMk/>
            <pc:sldMk cId="3247798845" sldId="391"/>
            <ac:picMk id="33" creationId="{48106962-23C6-4DFE-BB3A-E5FFF03F38CE}"/>
          </ac:picMkLst>
        </pc:picChg>
      </pc:sldChg>
      <pc:sldChg chg="modSp">
        <pc:chgData name="Jetze Luyten" userId="S::r0785521@student.thomasmore.be::5cb04083-334c-4054-8c16-7c1d7246b60e" providerId="AD" clId="Web-{501DCDFE-2DBE-4739-BE01-DED894CC12DD}" dt="2022-10-22T12:24:15.613" v="127" actId="20577"/>
        <pc:sldMkLst>
          <pc:docMk/>
          <pc:sldMk cId="3270038284" sldId="392"/>
        </pc:sldMkLst>
        <pc:spChg chg="mod">
          <ac:chgData name="Jetze Luyten" userId="S::r0785521@student.thomasmore.be::5cb04083-334c-4054-8c16-7c1d7246b60e" providerId="AD" clId="Web-{501DCDFE-2DBE-4739-BE01-DED894CC12DD}" dt="2022-10-22T12:24:15.613" v="127" actId="20577"/>
          <ac:spMkLst>
            <pc:docMk/>
            <pc:sldMk cId="3270038284" sldId="392"/>
            <ac:spMk id="4" creationId="{E1E7D98D-6710-41D2-B258-E1A1059D29F8}"/>
          </ac:spMkLst>
        </pc:spChg>
      </pc:sldChg>
      <pc:sldChg chg="addSp delSp">
        <pc:chgData name="Jetze Luyten" userId="S::r0785521@student.thomasmore.be::5cb04083-334c-4054-8c16-7c1d7246b60e" providerId="AD" clId="Web-{501DCDFE-2DBE-4739-BE01-DED894CC12DD}" dt="2022-10-22T12:23:54.190" v="122"/>
        <pc:sldMkLst>
          <pc:docMk/>
          <pc:sldMk cId="1979456506" sldId="393"/>
        </pc:sldMkLst>
        <pc:spChg chg="add del">
          <ac:chgData name="Jetze Luyten" userId="S::r0785521@student.thomasmore.be::5cb04083-334c-4054-8c16-7c1d7246b60e" providerId="AD" clId="Web-{501DCDFE-2DBE-4739-BE01-DED894CC12DD}" dt="2022-10-22T12:23:54.190" v="122"/>
          <ac:spMkLst>
            <pc:docMk/>
            <pc:sldMk cId="1979456506" sldId="393"/>
            <ac:spMk id="6" creationId="{705C33DF-36C9-49E9-B48D-A320B179C4D4}"/>
          </ac:spMkLst>
        </pc:spChg>
      </pc:sldChg>
      <pc:sldChg chg="addSp delSp modSp">
        <pc:chgData name="Jetze Luyten" userId="S::r0785521@student.thomasmore.be::5cb04083-334c-4054-8c16-7c1d7246b60e" providerId="AD" clId="Web-{501DCDFE-2DBE-4739-BE01-DED894CC12DD}" dt="2022-10-22T12:31:27.542" v="161" actId="20577"/>
        <pc:sldMkLst>
          <pc:docMk/>
          <pc:sldMk cId="1934776522" sldId="394"/>
        </pc:sldMkLst>
        <pc:spChg chg="add del">
          <ac:chgData name="Jetze Luyten" userId="S::r0785521@student.thomasmore.be::5cb04083-334c-4054-8c16-7c1d7246b60e" providerId="AD" clId="Web-{501DCDFE-2DBE-4739-BE01-DED894CC12DD}" dt="2022-10-22T12:23:55.831" v="123"/>
          <ac:spMkLst>
            <pc:docMk/>
            <pc:sldMk cId="1934776522" sldId="394"/>
            <ac:spMk id="6" creationId="{705C33DF-36C9-49E9-B48D-A320B179C4D4}"/>
          </ac:spMkLst>
        </pc:spChg>
        <pc:spChg chg="mod">
          <ac:chgData name="Jetze Luyten" userId="S::r0785521@student.thomasmore.be::5cb04083-334c-4054-8c16-7c1d7246b60e" providerId="AD" clId="Web-{501DCDFE-2DBE-4739-BE01-DED894CC12DD}" dt="2022-10-22T12:31:27.542" v="161" actId="20577"/>
          <ac:spMkLst>
            <pc:docMk/>
            <pc:sldMk cId="1934776522" sldId="394"/>
            <ac:spMk id="7" creationId="{3E174092-82D3-44E0-8948-4096232ED0A7}"/>
          </ac:spMkLst>
        </pc:spChg>
        <pc:spChg chg="add del mod">
          <ac:chgData name="Jetze Luyten" userId="S::r0785521@student.thomasmore.be::5cb04083-334c-4054-8c16-7c1d7246b60e" providerId="AD" clId="Web-{501DCDFE-2DBE-4739-BE01-DED894CC12DD}" dt="2022-10-22T12:19:40.105" v="64"/>
          <ac:spMkLst>
            <pc:docMk/>
            <pc:sldMk cId="1934776522" sldId="394"/>
            <ac:spMk id="8" creationId="{AC5BDC5F-1547-9341-1FB9-CE5D28B8D27D}"/>
          </ac:spMkLst>
        </pc:spChg>
        <pc:graphicFrameChg chg="del">
          <ac:chgData name="Jetze Luyten" userId="S::r0785521@student.thomasmore.be::5cb04083-334c-4054-8c16-7c1d7246b60e" providerId="AD" clId="Web-{501DCDFE-2DBE-4739-BE01-DED894CC12DD}" dt="2022-10-22T12:19:33.371" v="63"/>
          <ac:graphicFrameMkLst>
            <pc:docMk/>
            <pc:sldMk cId="1934776522" sldId="394"/>
            <ac:graphicFrameMk id="11" creationId="{E4A6D503-95F0-4FD3-86D4-D1170C6E2B64}"/>
          </ac:graphicFrameMkLst>
        </pc:graphicFrameChg>
        <pc:picChg chg="add mod">
          <ac:chgData name="Jetze Luyten" userId="S::r0785521@student.thomasmore.be::5cb04083-334c-4054-8c16-7c1d7246b60e" providerId="AD" clId="Web-{501DCDFE-2DBE-4739-BE01-DED894CC12DD}" dt="2022-10-22T12:22:17.361" v="91" actId="1076"/>
          <ac:picMkLst>
            <pc:docMk/>
            <pc:sldMk cId="1934776522" sldId="394"/>
            <ac:picMk id="2" creationId="{E7C64BA6-147F-A47E-7A92-9A08411DB323}"/>
          </ac:picMkLst>
        </pc:picChg>
      </pc:sldChg>
      <pc:sldChg chg="addSp delSp modSp">
        <pc:chgData name="Jetze Luyten" userId="S::r0785521@student.thomasmore.be::5cb04083-334c-4054-8c16-7c1d7246b60e" providerId="AD" clId="Web-{501DCDFE-2DBE-4739-BE01-DED894CC12DD}" dt="2022-10-22T12:29:33.743" v="154" actId="20577"/>
        <pc:sldMkLst>
          <pc:docMk/>
          <pc:sldMk cId="512167725" sldId="401"/>
        </pc:sldMkLst>
        <pc:spChg chg="add del mod">
          <ac:chgData name="Jetze Luyten" userId="S::r0785521@student.thomasmore.be::5cb04083-334c-4054-8c16-7c1d7246b60e" providerId="AD" clId="Web-{501DCDFE-2DBE-4739-BE01-DED894CC12DD}" dt="2022-10-22T12:24:02.753" v="125" actId="20577"/>
          <ac:spMkLst>
            <pc:docMk/>
            <pc:sldMk cId="512167725" sldId="401"/>
            <ac:spMk id="6" creationId="{705C33DF-36C9-49E9-B48D-A320B179C4D4}"/>
          </ac:spMkLst>
        </pc:spChg>
        <pc:spChg chg="mod">
          <ac:chgData name="Jetze Luyten" userId="S::r0785521@student.thomasmore.be::5cb04083-334c-4054-8c16-7c1d7246b60e" providerId="AD" clId="Web-{501DCDFE-2DBE-4739-BE01-DED894CC12DD}" dt="2022-10-22T12:29:33.743" v="154" actId="20577"/>
          <ac:spMkLst>
            <pc:docMk/>
            <pc:sldMk cId="512167725" sldId="401"/>
            <ac:spMk id="7" creationId="{3E174092-82D3-44E0-8948-4096232ED0A7}"/>
          </ac:spMkLst>
        </pc:spChg>
        <pc:picChg chg="add mod">
          <ac:chgData name="Jetze Luyten" userId="S::r0785521@student.thomasmore.be::5cb04083-334c-4054-8c16-7c1d7246b60e" providerId="AD" clId="Web-{501DCDFE-2DBE-4739-BE01-DED894CC12DD}" dt="2022-10-22T12:29:26.696" v="147" actId="1076"/>
          <ac:picMkLst>
            <pc:docMk/>
            <pc:sldMk cId="512167725" sldId="401"/>
            <ac:picMk id="4" creationId="{6F77E6C3-5783-EC5D-507B-1B33D439DDAA}"/>
          </ac:picMkLst>
        </pc:picChg>
      </pc:sldChg>
      <pc:sldChg chg="addSp delSp">
        <pc:chgData name="Jetze Luyten" userId="S::r0785521@student.thomasmore.be::5cb04083-334c-4054-8c16-7c1d7246b60e" providerId="AD" clId="Web-{501DCDFE-2DBE-4739-BE01-DED894CC12DD}" dt="2022-10-22T12:23:53.190" v="121"/>
        <pc:sldMkLst>
          <pc:docMk/>
          <pc:sldMk cId="1069566390" sldId="404"/>
        </pc:sldMkLst>
        <pc:spChg chg="add del">
          <ac:chgData name="Jetze Luyten" userId="S::r0785521@student.thomasmore.be::5cb04083-334c-4054-8c16-7c1d7246b60e" providerId="AD" clId="Web-{501DCDFE-2DBE-4739-BE01-DED894CC12DD}" dt="2022-10-22T12:23:53.190" v="121"/>
          <ac:spMkLst>
            <pc:docMk/>
            <pc:sldMk cId="1069566390" sldId="404"/>
            <ac:spMk id="6" creationId="{705C33DF-36C9-49E9-B48D-A320B179C4D4}"/>
          </ac:spMkLst>
        </pc:spChg>
      </pc:sldChg>
      <pc:sldChg chg="del">
        <pc:chgData name="Jetze Luyten" userId="S::r0785521@student.thomasmore.be::5cb04083-334c-4054-8c16-7c1d7246b60e" providerId="AD" clId="Web-{501DCDFE-2DBE-4739-BE01-DED894CC12DD}" dt="2022-10-22T12:52:27.610" v="178"/>
        <pc:sldMkLst>
          <pc:docMk/>
          <pc:sldMk cId="1895716921" sldId="411"/>
        </pc:sldMkLst>
      </pc:sldChg>
      <pc:sldChg chg="new del">
        <pc:chgData name="Jetze Luyten" userId="S::r0785521@student.thomasmore.be::5cb04083-334c-4054-8c16-7c1d7246b60e" providerId="AD" clId="Web-{501DCDFE-2DBE-4739-BE01-DED894CC12DD}" dt="2022-10-22T12:37:53.251" v="171"/>
        <pc:sldMkLst>
          <pc:docMk/>
          <pc:sldMk cId="2484654191" sldId="412"/>
        </pc:sldMkLst>
      </pc:sldChg>
      <pc:sldChg chg="new del">
        <pc:chgData name="Jetze Luyten" userId="S::r0785521@student.thomasmore.be::5cb04083-334c-4054-8c16-7c1d7246b60e" providerId="AD" clId="Web-{501DCDFE-2DBE-4739-BE01-DED894CC12DD}" dt="2022-10-22T12:52:35.251" v="180"/>
        <pc:sldMkLst>
          <pc:docMk/>
          <pc:sldMk cId="4250160046" sldId="413"/>
        </pc:sldMkLst>
      </pc:sldChg>
      <pc:sldChg chg="new del">
        <pc:chgData name="Jetze Luyten" userId="S::r0785521@student.thomasmore.be::5cb04083-334c-4054-8c16-7c1d7246b60e" providerId="AD" clId="Web-{501DCDFE-2DBE-4739-BE01-DED894CC12DD}" dt="2022-10-22T12:52:31.439" v="179"/>
        <pc:sldMkLst>
          <pc:docMk/>
          <pc:sldMk cId="4050896139" sldId="414"/>
        </pc:sldMkLst>
      </pc:sldChg>
    </pc:docChg>
  </pc:docChgLst>
  <pc:docChgLst>
    <pc:chgData name="Axel Van Gestel" userId="S::r0784084@student.thomasmore.be::61a29eaa-af4f-494c-996e-584fdb1e0bdc" providerId="AD" clId="Web-{FFE63059-F5AB-CF87-E49A-D72626EB2BFA}"/>
    <pc:docChg chg="modSld">
      <pc:chgData name="Axel Van Gestel" userId="S::r0784084@student.thomasmore.be::61a29eaa-af4f-494c-996e-584fdb1e0bdc" providerId="AD" clId="Web-{FFE63059-F5AB-CF87-E49A-D72626EB2BFA}" dt="2022-10-22T13:45:40.598" v="1" actId="20577"/>
      <pc:docMkLst>
        <pc:docMk/>
      </pc:docMkLst>
      <pc:sldChg chg="modSp">
        <pc:chgData name="Axel Van Gestel" userId="S::r0784084@student.thomasmore.be::61a29eaa-af4f-494c-996e-584fdb1e0bdc" providerId="AD" clId="Web-{FFE63059-F5AB-CF87-E49A-D72626EB2BFA}" dt="2022-10-22T13:45:40.598" v="1" actId="20577"/>
        <pc:sldMkLst>
          <pc:docMk/>
          <pc:sldMk cId="2979876663" sldId="268"/>
        </pc:sldMkLst>
        <pc:spChg chg="mod">
          <ac:chgData name="Axel Van Gestel" userId="S::r0784084@student.thomasmore.be::61a29eaa-af4f-494c-996e-584fdb1e0bdc" providerId="AD" clId="Web-{FFE63059-F5AB-CF87-E49A-D72626EB2BFA}" dt="2022-10-22T13:45:40.598" v="1" actId="20577"/>
          <ac:spMkLst>
            <pc:docMk/>
            <pc:sldMk cId="2979876663" sldId="268"/>
            <ac:spMk id="45" creationId="{FE5CD03B-066A-46AF-8FB8-E8A78074ABEF}"/>
          </ac:spMkLst>
        </pc:spChg>
      </pc:sldChg>
    </pc:docChg>
  </pc:docChgLst>
  <pc:docChgLst>
    <pc:chgData name="Axel Van Gestel" userId="S::r0784084@student.thomasmore.be::61a29eaa-af4f-494c-996e-584fdb1e0bdc" providerId="AD" clId="Web-{2857A920-6B64-6835-457B-33BED76A9DB2}"/>
    <pc:docChg chg="addSld modSld">
      <pc:chgData name="Axel Van Gestel" userId="S::r0784084@student.thomasmore.be::61a29eaa-af4f-494c-996e-584fdb1e0bdc" providerId="AD" clId="Web-{2857A920-6B64-6835-457B-33BED76A9DB2}" dt="2022-10-22T12:33:32.730" v="26"/>
      <pc:docMkLst>
        <pc:docMk/>
      </pc:docMkLst>
      <pc:sldChg chg="modSp">
        <pc:chgData name="Axel Van Gestel" userId="S::r0784084@student.thomasmore.be::61a29eaa-af4f-494c-996e-584fdb1e0bdc" providerId="AD" clId="Web-{2857A920-6B64-6835-457B-33BED76A9DB2}" dt="2022-10-22T12:25:30.541" v="19"/>
        <pc:sldMkLst>
          <pc:docMk/>
          <pc:sldMk cId="3740286033" sldId="277"/>
        </pc:sldMkLst>
        <pc:spChg chg="mod">
          <ac:chgData name="Axel Van Gestel" userId="S::r0784084@student.thomasmore.be::61a29eaa-af4f-494c-996e-584fdb1e0bdc" providerId="AD" clId="Web-{2857A920-6B64-6835-457B-33BED76A9DB2}" dt="2022-10-22T12:25:24.963" v="18" actId="20577"/>
          <ac:spMkLst>
            <pc:docMk/>
            <pc:sldMk cId="3740286033" sldId="277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2857A920-6B64-6835-457B-33BED76A9DB2}" dt="2022-10-22T12:25:30.541" v="19"/>
          <ac:picMkLst>
            <pc:docMk/>
            <pc:sldMk cId="3740286033" sldId="277"/>
            <ac:picMk id="10" creationId="{D5D8946C-E01F-7E42-CB05-7621914DBB8A}"/>
          </ac:picMkLst>
        </pc:picChg>
      </pc:sldChg>
      <pc:sldChg chg="modSp">
        <pc:chgData name="Axel Van Gestel" userId="S::r0784084@student.thomasmore.be::61a29eaa-af4f-494c-996e-584fdb1e0bdc" providerId="AD" clId="Web-{2857A920-6B64-6835-457B-33BED76A9DB2}" dt="2022-10-22T12:25:57.073" v="20" actId="20577"/>
        <pc:sldMkLst>
          <pc:docMk/>
          <pc:sldMk cId="1420547054" sldId="281"/>
        </pc:sldMkLst>
        <pc:spChg chg="mod">
          <ac:chgData name="Axel Van Gestel" userId="S::r0784084@student.thomasmore.be::61a29eaa-af4f-494c-996e-584fdb1e0bdc" providerId="AD" clId="Web-{2857A920-6B64-6835-457B-33BED76A9DB2}" dt="2022-10-22T12:25:57.073" v="20" actId="20577"/>
          <ac:spMkLst>
            <pc:docMk/>
            <pc:sldMk cId="1420547054" sldId="281"/>
            <ac:spMk id="16" creationId="{CF0A8666-4477-461C-A79D-E91232EE973E}"/>
          </ac:spMkLst>
        </pc:spChg>
      </pc:sldChg>
      <pc:sldChg chg="modSp">
        <pc:chgData name="Axel Van Gestel" userId="S::r0784084@student.thomasmore.be::61a29eaa-af4f-494c-996e-584fdb1e0bdc" providerId="AD" clId="Web-{2857A920-6B64-6835-457B-33BED76A9DB2}" dt="2022-10-22T12:33:32.730" v="26"/>
        <pc:sldMkLst>
          <pc:docMk/>
          <pc:sldMk cId="1979456506" sldId="393"/>
        </pc:sldMkLst>
        <pc:picChg chg="mod">
          <ac:chgData name="Axel Van Gestel" userId="S::r0784084@student.thomasmore.be::61a29eaa-af4f-494c-996e-584fdb1e0bdc" providerId="AD" clId="Web-{2857A920-6B64-6835-457B-33BED76A9DB2}" dt="2022-10-22T12:33:32.730" v="26"/>
          <ac:picMkLst>
            <pc:docMk/>
            <pc:sldMk cId="1979456506" sldId="393"/>
            <ac:picMk id="13" creationId="{E06D0AB1-5011-417C-E4FE-FF7FEE9EC21F}"/>
          </ac:picMkLst>
        </pc:picChg>
      </pc:sldChg>
      <pc:sldChg chg="modSp">
        <pc:chgData name="Axel Van Gestel" userId="S::r0784084@student.thomasmore.be::61a29eaa-af4f-494c-996e-584fdb1e0bdc" providerId="AD" clId="Web-{2857A920-6B64-6835-457B-33BED76A9DB2}" dt="2022-10-22T12:29:06.111" v="24" actId="14100"/>
        <pc:sldMkLst>
          <pc:docMk/>
          <pc:sldMk cId="2577883437" sldId="403"/>
        </pc:sldMkLst>
        <pc:picChg chg="mod">
          <ac:chgData name="Axel Van Gestel" userId="S::r0784084@student.thomasmore.be::61a29eaa-af4f-494c-996e-584fdb1e0bdc" providerId="AD" clId="Web-{2857A920-6B64-6835-457B-33BED76A9DB2}" dt="2022-10-22T12:29:06.111" v="24" actId="14100"/>
          <ac:picMkLst>
            <pc:docMk/>
            <pc:sldMk cId="2577883437" sldId="403"/>
            <ac:picMk id="10" creationId="{D5D8946C-E01F-7E42-CB05-7621914DBB8A}"/>
          </ac:picMkLst>
        </pc:picChg>
      </pc:sldChg>
      <pc:sldChg chg="add replId">
        <pc:chgData name="Axel Van Gestel" userId="S::r0784084@student.thomasmore.be::61a29eaa-af4f-494c-996e-584fdb1e0bdc" providerId="AD" clId="Web-{2857A920-6B64-6835-457B-33BED76A9DB2}" dt="2022-10-22T12:24:36.242" v="1"/>
        <pc:sldMkLst>
          <pc:docMk/>
          <pc:sldMk cId="2522481947" sldId="406"/>
        </pc:sldMkLst>
      </pc:sldChg>
    </pc:docChg>
  </pc:docChgLst>
  <pc:docChgLst>
    <pc:chgData name="Axel Van Gestel" userId="S::r0784084@student.thomasmore.be::61a29eaa-af4f-494c-996e-584fdb1e0bdc" providerId="AD" clId="Web-{633E7CC3-A9E1-FF8A-26EC-6FE6F93DD05A}"/>
    <pc:docChg chg="modSld">
      <pc:chgData name="Axel Van Gestel" userId="S::r0784084@student.thomasmore.be::61a29eaa-af4f-494c-996e-584fdb1e0bdc" providerId="AD" clId="Web-{633E7CC3-A9E1-FF8A-26EC-6FE6F93DD05A}" dt="2022-10-22T12:39:31.289" v="26"/>
      <pc:docMkLst>
        <pc:docMk/>
      </pc:docMkLst>
      <pc:sldChg chg="modTransition">
        <pc:chgData name="Axel Van Gestel" userId="S::r0784084@student.thomasmore.be::61a29eaa-af4f-494c-996e-584fdb1e0bdc" providerId="AD" clId="Web-{633E7CC3-A9E1-FF8A-26EC-6FE6F93DD05A}" dt="2022-10-22T12:39:31.273" v="0"/>
        <pc:sldMkLst>
          <pc:docMk/>
          <pc:sldMk cId="752814286" sldId="257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"/>
        <pc:sldMkLst>
          <pc:docMk/>
          <pc:sldMk cId="2979876663" sldId="268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4"/>
        <pc:sldMkLst>
          <pc:docMk/>
          <pc:sldMk cId="3740286033" sldId="277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4"/>
        <pc:sldMkLst>
          <pc:docMk/>
          <pc:sldMk cId="1420547054" sldId="281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3"/>
        <pc:sldMkLst>
          <pc:docMk/>
          <pc:sldMk cId="560021826" sldId="317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5"/>
        <pc:sldMkLst>
          <pc:docMk/>
          <pc:sldMk cId="3521561301" sldId="321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"/>
        <pc:sldMkLst>
          <pc:docMk/>
          <pc:sldMk cId="2313234867" sldId="389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6"/>
        <pc:sldMkLst>
          <pc:docMk/>
          <pc:sldMk cId="3247798845" sldId="391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4"/>
        <pc:sldMkLst>
          <pc:docMk/>
          <pc:sldMk cId="3270038284" sldId="392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5"/>
        <pc:sldMkLst>
          <pc:docMk/>
          <pc:sldMk cId="1979456506" sldId="393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6"/>
        <pc:sldMkLst>
          <pc:docMk/>
          <pc:sldMk cId="1934776522" sldId="394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6"/>
        <pc:sldMkLst>
          <pc:docMk/>
          <pc:sldMk cId="4119564256" sldId="395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7"/>
        <pc:sldMkLst>
          <pc:docMk/>
          <pc:sldMk cId="1678907282" sldId="396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8"/>
        <pc:sldMkLst>
          <pc:docMk/>
          <pc:sldMk cId="3301032564" sldId="397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9"/>
        <pc:sldMkLst>
          <pc:docMk/>
          <pc:sldMk cId="2812110225" sldId="398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0"/>
        <pc:sldMkLst>
          <pc:docMk/>
          <pc:sldMk cId="1445208663" sldId="399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1"/>
        <pc:sldMkLst>
          <pc:docMk/>
          <pc:sldMk cId="1323418385" sldId="400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7"/>
        <pc:sldMkLst>
          <pc:docMk/>
          <pc:sldMk cId="512167725" sldId="401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2"/>
        <pc:sldMkLst>
          <pc:docMk/>
          <pc:sldMk cId="3204275054" sldId="402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3"/>
        <pc:sldMkLst>
          <pc:docMk/>
          <pc:sldMk cId="2577883437" sldId="403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8"/>
        <pc:sldMkLst>
          <pc:docMk/>
          <pc:sldMk cId="1069566390" sldId="404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5"/>
        <pc:sldMkLst>
          <pc:docMk/>
          <pc:sldMk cId="2522481947" sldId="406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19"/>
        <pc:sldMkLst>
          <pc:docMk/>
          <pc:sldMk cId="3531417338" sldId="407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0"/>
        <pc:sldMkLst>
          <pc:docMk/>
          <pc:sldMk cId="405386592" sldId="408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1"/>
        <pc:sldMkLst>
          <pc:docMk/>
          <pc:sldMk cId="748525970" sldId="409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2"/>
        <pc:sldMkLst>
          <pc:docMk/>
          <pc:sldMk cId="3750574723" sldId="410"/>
        </pc:sldMkLst>
      </pc:sldChg>
      <pc:sldChg chg="modTransition">
        <pc:chgData name="Axel Van Gestel" userId="S::r0784084@student.thomasmore.be::61a29eaa-af4f-494c-996e-584fdb1e0bdc" providerId="AD" clId="Web-{633E7CC3-A9E1-FF8A-26EC-6FE6F93DD05A}" dt="2022-10-22T12:39:31.289" v="23"/>
        <pc:sldMkLst>
          <pc:docMk/>
          <pc:sldMk cId="1895716921" sldId="411"/>
        </pc:sldMkLst>
      </pc:sldChg>
    </pc:docChg>
  </pc:docChgLst>
  <pc:docChgLst>
    <pc:chgData name="Axel Van Gestel" userId="61a29eaa-af4f-494c-996e-584fdb1e0bdc" providerId="ADAL" clId="{B3D589CB-9A8B-4CC3-A0D6-3E750FC22494}"/>
    <pc:docChg chg="modSld">
      <pc:chgData name="Axel Van Gestel" userId="61a29eaa-af4f-494c-996e-584fdb1e0bdc" providerId="ADAL" clId="{B3D589CB-9A8B-4CC3-A0D6-3E750FC22494}" dt="2022-10-22T13:16:13.053" v="3" actId="1076"/>
      <pc:docMkLst>
        <pc:docMk/>
      </pc:docMkLst>
      <pc:sldChg chg="modSp mod">
        <pc:chgData name="Axel Van Gestel" userId="61a29eaa-af4f-494c-996e-584fdb1e0bdc" providerId="ADAL" clId="{B3D589CB-9A8B-4CC3-A0D6-3E750FC22494}" dt="2022-10-22T13:16:13.053" v="3" actId="1076"/>
        <pc:sldMkLst>
          <pc:docMk/>
          <pc:sldMk cId="1979456506" sldId="393"/>
        </pc:sldMkLst>
        <pc:picChg chg="mod">
          <ac:chgData name="Axel Van Gestel" userId="61a29eaa-af4f-494c-996e-584fdb1e0bdc" providerId="ADAL" clId="{B3D589CB-9A8B-4CC3-A0D6-3E750FC22494}" dt="2022-10-22T13:16:13.053" v="3" actId="1076"/>
          <ac:picMkLst>
            <pc:docMk/>
            <pc:sldMk cId="1979456506" sldId="393"/>
            <ac:picMk id="13" creationId="{E06D0AB1-5011-417C-E4FE-FF7FEE9EC21F}"/>
          </ac:picMkLst>
        </pc:picChg>
      </pc:sldChg>
    </pc:docChg>
  </pc:docChgLst>
  <pc:docChgLst>
    <pc:chgData name="Jetze Luyten" userId="S::r0785521@student.thomasmore.be::5cb04083-334c-4054-8c16-7c1d7246b60e" providerId="AD" clId="Web-{A0A56DD7-D422-434E-9E5D-338482C7A5A2}"/>
    <pc:docChg chg="modSld">
      <pc:chgData name="Jetze Luyten" userId="S::r0785521@student.thomasmore.be::5cb04083-334c-4054-8c16-7c1d7246b60e" providerId="AD" clId="Web-{A0A56DD7-D422-434E-9E5D-338482C7A5A2}" dt="2022-10-21T08:23:40.971" v="8" actId="20577"/>
      <pc:docMkLst>
        <pc:docMk/>
      </pc:docMkLst>
      <pc:sldChg chg="addSp delSp modSp">
        <pc:chgData name="Jetze Luyten" userId="S::r0785521@student.thomasmore.be::5cb04083-334c-4054-8c16-7c1d7246b60e" providerId="AD" clId="Web-{A0A56DD7-D422-434E-9E5D-338482C7A5A2}" dt="2022-10-21T08:23:40.971" v="8" actId="20577"/>
        <pc:sldMkLst>
          <pc:docMk/>
          <pc:sldMk cId="2979876663" sldId="268"/>
        </pc:sldMkLst>
        <pc:spChg chg="mod">
          <ac:chgData name="Jetze Luyten" userId="S::r0785521@student.thomasmore.be::5cb04083-334c-4054-8c16-7c1d7246b60e" providerId="AD" clId="Web-{A0A56DD7-D422-434E-9E5D-338482C7A5A2}" dt="2022-10-21T08:22:06.109" v="4" actId="20577"/>
          <ac:spMkLst>
            <pc:docMk/>
            <pc:sldMk cId="2979876663" sldId="268"/>
            <ac:spMk id="6" creationId="{ED2A30C0-1BC4-4764-9C0F-5D811CAB8312}"/>
          </ac:spMkLst>
        </pc:spChg>
        <pc:spChg chg="del">
          <ac:chgData name="Jetze Luyten" userId="S::r0785521@student.thomasmore.be::5cb04083-334c-4054-8c16-7c1d7246b60e" providerId="AD" clId="Web-{A0A56DD7-D422-434E-9E5D-338482C7A5A2}" dt="2022-10-21T08:22:11.547" v="5"/>
          <ac:spMkLst>
            <pc:docMk/>
            <pc:sldMk cId="2979876663" sldId="268"/>
            <ac:spMk id="9" creationId="{7AF9A883-CC44-4401-AE67-8FCEACB7DDDA}"/>
          </ac:spMkLst>
        </pc:spChg>
        <pc:spChg chg="add mod">
          <ac:chgData name="Jetze Luyten" userId="S::r0785521@student.thomasmore.be::5cb04083-334c-4054-8c16-7c1d7246b60e" providerId="AD" clId="Web-{A0A56DD7-D422-434E-9E5D-338482C7A5A2}" dt="2022-10-21T08:22:40.704" v="6"/>
          <ac:spMkLst>
            <pc:docMk/>
            <pc:sldMk cId="2979876663" sldId="268"/>
            <ac:spMk id="14" creationId="{27637EC2-E0F4-A142-2164-C768622A5C99}"/>
          </ac:spMkLst>
        </pc:spChg>
        <pc:spChg chg="mod">
          <ac:chgData name="Jetze Luyten" userId="S::r0785521@student.thomasmore.be::5cb04083-334c-4054-8c16-7c1d7246b60e" providerId="AD" clId="Web-{A0A56DD7-D422-434E-9E5D-338482C7A5A2}" dt="2022-10-21T08:23:40.971" v="8" actId="20577"/>
          <ac:spMkLst>
            <pc:docMk/>
            <pc:sldMk cId="2979876663" sldId="268"/>
            <ac:spMk id="41" creationId="{91181F6D-A54F-4289-8C36-80ECE3B2C8E2}"/>
          </ac:spMkLst>
        </pc:spChg>
        <pc:picChg chg="del">
          <ac:chgData name="Jetze Luyten" userId="S::r0785521@student.thomasmore.be::5cb04083-334c-4054-8c16-7c1d7246b60e" providerId="AD" clId="Web-{A0A56DD7-D422-434E-9E5D-338482C7A5A2}" dt="2022-10-21T08:22:40.704" v="6"/>
          <ac:picMkLst>
            <pc:docMk/>
            <pc:sldMk cId="2979876663" sldId="268"/>
            <ac:picMk id="5" creationId="{31C139F9-58E3-AFBA-CA7D-8F00A795BC4E}"/>
          </ac:picMkLst>
        </pc:picChg>
      </pc:sldChg>
    </pc:docChg>
  </pc:docChgLst>
  <pc:docChgLst>
    <pc:chgData name="Axel Van Gestel" userId="S::r0784084@student.thomasmore.be::61a29eaa-af4f-494c-996e-584fdb1e0bdc" providerId="AD" clId="Web-{41090410-F650-5E18-F258-699EA2E272C5}"/>
    <pc:docChg chg="modSld">
      <pc:chgData name="Axel Van Gestel" userId="S::r0784084@student.thomasmore.be::61a29eaa-af4f-494c-996e-584fdb1e0bdc" providerId="AD" clId="Web-{41090410-F650-5E18-F258-699EA2E272C5}" dt="2022-10-23T17:43:41.177" v="12"/>
      <pc:docMkLst>
        <pc:docMk/>
      </pc:docMkLst>
      <pc:sldChg chg="modNotes">
        <pc:chgData name="Axel Van Gestel" userId="S::r0784084@student.thomasmore.be::61a29eaa-af4f-494c-996e-584fdb1e0bdc" providerId="AD" clId="Web-{41090410-F650-5E18-F258-699EA2E272C5}" dt="2022-10-23T17:43:41.177" v="12"/>
        <pc:sldMkLst>
          <pc:docMk/>
          <pc:sldMk cId="3740286033" sldId="277"/>
        </pc:sldMkLst>
      </pc:sldChg>
    </pc:docChg>
  </pc:docChgLst>
  <pc:docChgLst>
    <pc:chgData name="Axel Van Gestel" userId="S::r0784084@student.thomasmore.be::61a29eaa-af4f-494c-996e-584fdb1e0bdc" providerId="AD" clId="Web-{233EF7A1-4670-DDB7-8707-35DD4FC4EE4C}"/>
    <pc:docChg chg="modSld">
      <pc:chgData name="Axel Van Gestel" userId="S::r0784084@student.thomasmore.be::61a29eaa-af4f-494c-996e-584fdb1e0bdc" providerId="AD" clId="Web-{233EF7A1-4670-DDB7-8707-35DD4FC4EE4C}" dt="2022-10-22T13:17:07.418" v="2" actId="14100"/>
      <pc:docMkLst>
        <pc:docMk/>
      </pc:docMkLst>
      <pc:sldChg chg="modSp">
        <pc:chgData name="Axel Van Gestel" userId="S::r0784084@student.thomasmore.be::61a29eaa-af4f-494c-996e-584fdb1e0bdc" providerId="AD" clId="Web-{233EF7A1-4670-DDB7-8707-35DD4FC4EE4C}" dt="2022-10-22T13:17:07.418" v="2" actId="14100"/>
        <pc:sldMkLst>
          <pc:docMk/>
          <pc:sldMk cId="1979456506" sldId="393"/>
        </pc:sldMkLst>
        <pc:spChg chg="mod">
          <ac:chgData name="Axel Van Gestel" userId="S::r0784084@student.thomasmore.be::61a29eaa-af4f-494c-996e-584fdb1e0bdc" providerId="AD" clId="Web-{233EF7A1-4670-DDB7-8707-35DD4FC4EE4C}" dt="2022-10-22T13:17:04.355" v="1" actId="1076"/>
          <ac:spMkLst>
            <pc:docMk/>
            <pc:sldMk cId="1979456506" sldId="393"/>
            <ac:spMk id="7" creationId="{3E174092-82D3-44E0-8948-4096232ED0A7}"/>
          </ac:spMkLst>
        </pc:spChg>
        <pc:picChg chg="mod">
          <ac:chgData name="Axel Van Gestel" userId="S::r0784084@student.thomasmore.be::61a29eaa-af4f-494c-996e-584fdb1e0bdc" providerId="AD" clId="Web-{233EF7A1-4670-DDB7-8707-35DD4FC4EE4C}" dt="2022-10-22T13:17:07.418" v="2" actId="14100"/>
          <ac:picMkLst>
            <pc:docMk/>
            <pc:sldMk cId="1979456506" sldId="393"/>
            <ac:picMk id="13" creationId="{E06D0AB1-5011-417C-E4FE-FF7FEE9EC21F}"/>
          </ac:picMkLst>
        </pc:picChg>
      </pc:sldChg>
    </pc:docChg>
  </pc:docChgLst>
  <pc:docChgLst>
    <pc:chgData name="Axel Van Gestel" userId="S::r0784084@student.thomasmore.be::61a29eaa-af4f-494c-996e-584fdb1e0bdc" providerId="AD" clId="Web-{C27EF39E-A99C-C8F6-3EF5-41010F52AC43}"/>
    <pc:docChg chg="delSld modSld">
      <pc:chgData name="Axel Van Gestel" userId="S::r0784084@student.thomasmore.be::61a29eaa-af4f-494c-996e-584fdb1e0bdc" providerId="AD" clId="Web-{C27EF39E-A99C-C8F6-3EF5-41010F52AC43}" dt="2022-10-22T13:13:06.251" v="95"/>
      <pc:docMkLst>
        <pc:docMk/>
      </pc:docMkLst>
      <pc:sldChg chg="modNotes">
        <pc:chgData name="Axel Van Gestel" userId="S::r0784084@student.thomasmore.be::61a29eaa-af4f-494c-996e-584fdb1e0bdc" providerId="AD" clId="Web-{C27EF39E-A99C-C8F6-3EF5-41010F52AC43}" dt="2022-10-22T13:10:59.450" v="54"/>
        <pc:sldMkLst>
          <pc:docMk/>
          <pc:sldMk cId="3740286033" sldId="277"/>
        </pc:sldMkLst>
      </pc:sldChg>
      <pc:sldChg chg="addSp delSp modSp">
        <pc:chgData name="Axel Van Gestel" userId="S::r0784084@student.thomasmore.be::61a29eaa-af4f-494c-996e-584fdb1e0bdc" providerId="AD" clId="Web-{C27EF39E-A99C-C8F6-3EF5-41010F52AC43}" dt="2022-10-22T12:55:07.811" v="6"/>
        <pc:sldMkLst>
          <pc:docMk/>
          <pc:sldMk cId="560021826" sldId="317"/>
        </pc:sldMkLst>
        <pc:spChg chg="add mod">
          <ac:chgData name="Axel Van Gestel" userId="S::r0784084@student.thomasmore.be::61a29eaa-af4f-494c-996e-584fdb1e0bdc" providerId="AD" clId="Web-{C27EF39E-A99C-C8F6-3EF5-41010F52AC43}" dt="2022-10-22T12:55:07.811" v="6"/>
          <ac:spMkLst>
            <pc:docMk/>
            <pc:sldMk cId="560021826" sldId="317"/>
            <ac:spMk id="3" creationId="{8AD7D6F2-7DF0-2CF4-BAF5-D9C565BF73AD}"/>
          </ac:spMkLst>
        </pc:spChg>
        <pc:spChg chg="del">
          <ac:chgData name="Axel Van Gestel" userId="S::r0784084@student.thomasmore.be::61a29eaa-af4f-494c-996e-584fdb1e0bdc" providerId="AD" clId="Web-{C27EF39E-A99C-C8F6-3EF5-41010F52AC43}" dt="2022-10-22T12:55:07.811" v="6"/>
          <ac:spMkLst>
            <pc:docMk/>
            <pc:sldMk cId="560021826" sldId="317"/>
            <ac:spMk id="16" creationId="{4BDCF583-1D5D-4235-97C2-39272B80A0B1}"/>
          </ac:spMkLst>
        </pc:spChg>
      </pc:sldChg>
      <pc:sldChg chg="modSp">
        <pc:chgData name="Axel Van Gestel" userId="S::r0784084@student.thomasmore.be::61a29eaa-af4f-494c-996e-584fdb1e0bdc" providerId="AD" clId="Web-{C27EF39E-A99C-C8F6-3EF5-41010F52AC43}" dt="2022-10-22T12:55:48.734" v="14" actId="20577"/>
        <pc:sldMkLst>
          <pc:docMk/>
          <pc:sldMk cId="2313234867" sldId="389"/>
        </pc:sldMkLst>
        <pc:spChg chg="mod">
          <ac:chgData name="Axel Van Gestel" userId="S::r0784084@student.thomasmore.be::61a29eaa-af4f-494c-996e-584fdb1e0bdc" providerId="AD" clId="Web-{C27EF39E-A99C-C8F6-3EF5-41010F52AC43}" dt="2022-10-22T12:55:35.968" v="7" actId="20577"/>
          <ac:spMkLst>
            <pc:docMk/>
            <pc:sldMk cId="2313234867" sldId="389"/>
            <ac:spMk id="2" creationId="{0046426E-F6F6-4A7C-9181-8C3090996261}"/>
          </ac:spMkLst>
        </pc:spChg>
        <pc:spChg chg="mod">
          <ac:chgData name="Axel Van Gestel" userId="S::r0784084@student.thomasmore.be::61a29eaa-af4f-494c-996e-584fdb1e0bdc" providerId="AD" clId="Web-{C27EF39E-A99C-C8F6-3EF5-41010F52AC43}" dt="2022-10-22T12:55:48.734" v="14" actId="20577"/>
          <ac:spMkLst>
            <pc:docMk/>
            <pc:sldMk cId="2313234867" sldId="389"/>
            <ac:spMk id="3" creationId="{D3B60D6F-4D0F-4D33-B2A7-159C8583FF00}"/>
          </ac:spMkLst>
        </pc:spChg>
      </pc:sldChg>
      <pc:sldChg chg="modSp">
        <pc:chgData name="Axel Van Gestel" userId="S::r0784084@student.thomasmore.be::61a29eaa-af4f-494c-996e-584fdb1e0bdc" providerId="AD" clId="Web-{C27EF39E-A99C-C8F6-3EF5-41010F52AC43}" dt="2022-10-22T12:53:33.824" v="0" actId="20577"/>
        <pc:sldMkLst>
          <pc:docMk/>
          <pc:sldMk cId="3247798845" sldId="391"/>
        </pc:sldMkLst>
        <pc:spChg chg="mod">
          <ac:chgData name="Axel Van Gestel" userId="S::r0784084@student.thomasmore.be::61a29eaa-af4f-494c-996e-584fdb1e0bdc" providerId="AD" clId="Web-{C27EF39E-A99C-C8F6-3EF5-41010F52AC43}" dt="2022-10-22T12:53:33.824" v="0" actId="20577"/>
          <ac:spMkLst>
            <pc:docMk/>
            <pc:sldMk cId="3247798845" sldId="391"/>
            <ac:spMk id="6" creationId="{36E60F23-FB58-4EF8-82FD-E86CED25FDD4}"/>
          </ac:spMkLst>
        </pc:spChg>
      </pc:sldChg>
      <pc:sldChg chg="addSp delSp modSp">
        <pc:chgData name="Axel Van Gestel" userId="S::r0784084@student.thomasmore.be::61a29eaa-af4f-494c-996e-584fdb1e0bdc" providerId="AD" clId="Web-{C27EF39E-A99C-C8F6-3EF5-41010F52AC43}" dt="2022-10-22T12:55:00.576" v="5"/>
        <pc:sldMkLst>
          <pc:docMk/>
          <pc:sldMk cId="3270038284" sldId="392"/>
        </pc:sldMkLst>
        <pc:spChg chg="add mod">
          <ac:chgData name="Axel Van Gestel" userId="S::r0784084@student.thomasmore.be::61a29eaa-af4f-494c-996e-584fdb1e0bdc" providerId="AD" clId="Web-{C27EF39E-A99C-C8F6-3EF5-41010F52AC43}" dt="2022-10-22T12:55:00.576" v="5"/>
          <ac:spMkLst>
            <pc:docMk/>
            <pc:sldMk cId="3270038284" sldId="392"/>
            <ac:spMk id="5" creationId="{A58BDD82-5710-BBE2-6CA3-C8B808F0421D}"/>
          </ac:spMkLst>
        </pc:spChg>
        <pc:spChg chg="del">
          <ac:chgData name="Axel Van Gestel" userId="S::r0784084@student.thomasmore.be::61a29eaa-af4f-494c-996e-584fdb1e0bdc" providerId="AD" clId="Web-{C27EF39E-A99C-C8F6-3EF5-41010F52AC43}" dt="2022-10-22T12:55:00.576" v="5"/>
          <ac:spMkLst>
            <pc:docMk/>
            <pc:sldMk cId="3270038284" sldId="392"/>
            <ac:spMk id="16" creationId="{4BDCF583-1D5D-4235-97C2-39272B80A0B1}"/>
          </ac:spMkLst>
        </pc:spChg>
      </pc:sldChg>
      <pc:sldChg chg="modSp">
        <pc:chgData name="Axel Van Gestel" userId="S::r0784084@student.thomasmore.be::61a29eaa-af4f-494c-996e-584fdb1e0bdc" providerId="AD" clId="Web-{C27EF39E-A99C-C8F6-3EF5-41010F52AC43}" dt="2022-10-22T12:54:48.638" v="4" actId="20577"/>
        <pc:sldMkLst>
          <pc:docMk/>
          <pc:sldMk cId="1979456506" sldId="393"/>
        </pc:sldMkLst>
        <pc:spChg chg="mod">
          <ac:chgData name="Axel Van Gestel" userId="S::r0784084@student.thomasmore.be::61a29eaa-af4f-494c-996e-584fdb1e0bdc" providerId="AD" clId="Web-{C27EF39E-A99C-C8F6-3EF5-41010F52AC43}" dt="2022-10-22T12:54:48.638" v="4" actId="20577"/>
          <ac:spMkLst>
            <pc:docMk/>
            <pc:sldMk cId="1979456506" sldId="393"/>
            <ac:spMk id="7" creationId="{3E174092-82D3-44E0-8948-4096232ED0A7}"/>
          </ac:spMkLst>
        </pc:spChg>
      </pc:sldChg>
      <pc:sldChg chg="modSp">
        <pc:chgData name="Axel Van Gestel" userId="S::r0784084@student.thomasmore.be::61a29eaa-af4f-494c-996e-584fdb1e0bdc" providerId="AD" clId="Web-{C27EF39E-A99C-C8F6-3EF5-41010F52AC43}" dt="2022-10-22T12:58:23.005" v="26" actId="14100"/>
        <pc:sldMkLst>
          <pc:docMk/>
          <pc:sldMk cId="1934776522" sldId="394"/>
        </pc:sldMkLst>
        <pc:picChg chg="mod">
          <ac:chgData name="Axel Van Gestel" userId="S::r0784084@student.thomasmore.be::61a29eaa-af4f-494c-996e-584fdb1e0bdc" providerId="AD" clId="Web-{C27EF39E-A99C-C8F6-3EF5-41010F52AC43}" dt="2022-10-22T12:58:23.005" v="26" actId="14100"/>
          <ac:picMkLst>
            <pc:docMk/>
            <pc:sldMk cId="1934776522" sldId="394"/>
            <ac:picMk id="2" creationId="{E7C64BA6-147F-A47E-7A92-9A08411DB323}"/>
          </ac:picMkLst>
        </pc:picChg>
      </pc:sldChg>
      <pc:sldChg chg="modNotes">
        <pc:chgData name="Axel Van Gestel" userId="S::r0784084@student.thomasmore.be::61a29eaa-af4f-494c-996e-584fdb1e0bdc" providerId="AD" clId="Web-{C27EF39E-A99C-C8F6-3EF5-41010F52AC43}" dt="2022-10-22T13:11:02.059" v="58"/>
        <pc:sldMkLst>
          <pc:docMk/>
          <pc:sldMk cId="4119564256" sldId="395"/>
        </pc:sldMkLst>
      </pc:sldChg>
      <pc:sldChg chg="modNotes">
        <pc:chgData name="Axel Van Gestel" userId="S::r0784084@student.thomasmore.be::61a29eaa-af4f-494c-996e-584fdb1e0bdc" providerId="AD" clId="Web-{C27EF39E-A99C-C8F6-3EF5-41010F52AC43}" dt="2022-10-22T13:11:02.997" v="60"/>
        <pc:sldMkLst>
          <pc:docMk/>
          <pc:sldMk cId="1678907282" sldId="396"/>
        </pc:sldMkLst>
      </pc:sldChg>
      <pc:sldChg chg="modNotes">
        <pc:chgData name="Axel Van Gestel" userId="S::r0784084@student.thomasmore.be::61a29eaa-af4f-494c-996e-584fdb1e0bdc" providerId="AD" clId="Web-{C27EF39E-A99C-C8F6-3EF5-41010F52AC43}" dt="2022-10-22T13:11:04.419" v="62"/>
        <pc:sldMkLst>
          <pc:docMk/>
          <pc:sldMk cId="3301032564" sldId="397"/>
        </pc:sldMkLst>
      </pc:sldChg>
      <pc:sldChg chg="modNotes">
        <pc:chgData name="Axel Van Gestel" userId="S::r0784084@student.thomasmore.be::61a29eaa-af4f-494c-996e-584fdb1e0bdc" providerId="AD" clId="Web-{C27EF39E-A99C-C8F6-3EF5-41010F52AC43}" dt="2022-10-22T13:11:05.216" v="64"/>
        <pc:sldMkLst>
          <pc:docMk/>
          <pc:sldMk cId="2812110225" sldId="398"/>
        </pc:sldMkLst>
      </pc:sldChg>
      <pc:sldChg chg="modNotes">
        <pc:chgData name="Axel Van Gestel" userId="S::r0784084@student.thomasmore.be::61a29eaa-af4f-494c-996e-584fdb1e0bdc" providerId="AD" clId="Web-{C27EF39E-A99C-C8F6-3EF5-41010F52AC43}" dt="2022-10-22T13:11:06.106" v="66"/>
        <pc:sldMkLst>
          <pc:docMk/>
          <pc:sldMk cId="1445208663" sldId="399"/>
        </pc:sldMkLst>
      </pc:sldChg>
      <pc:sldChg chg="modNotes">
        <pc:chgData name="Axel Van Gestel" userId="S::r0784084@student.thomasmore.be::61a29eaa-af4f-494c-996e-584fdb1e0bdc" providerId="AD" clId="Web-{C27EF39E-A99C-C8F6-3EF5-41010F52AC43}" dt="2022-10-22T13:11:07.341" v="68"/>
        <pc:sldMkLst>
          <pc:docMk/>
          <pc:sldMk cId="1323418385" sldId="400"/>
        </pc:sldMkLst>
      </pc:sldChg>
      <pc:sldChg chg="modSp">
        <pc:chgData name="Axel Van Gestel" userId="S::r0784084@student.thomasmore.be::61a29eaa-af4f-494c-996e-584fdb1e0bdc" providerId="AD" clId="Web-{C27EF39E-A99C-C8F6-3EF5-41010F52AC43}" dt="2022-10-22T12:58:34.944" v="27" actId="14100"/>
        <pc:sldMkLst>
          <pc:docMk/>
          <pc:sldMk cId="512167725" sldId="401"/>
        </pc:sldMkLst>
        <pc:picChg chg="mod">
          <ac:chgData name="Axel Van Gestel" userId="S::r0784084@student.thomasmore.be::61a29eaa-af4f-494c-996e-584fdb1e0bdc" providerId="AD" clId="Web-{C27EF39E-A99C-C8F6-3EF5-41010F52AC43}" dt="2022-10-22T12:58:34.944" v="27" actId="14100"/>
          <ac:picMkLst>
            <pc:docMk/>
            <pc:sldMk cId="512167725" sldId="401"/>
            <ac:picMk id="4" creationId="{6F77E6C3-5783-EC5D-507B-1B33D439DDAA}"/>
          </ac:picMkLst>
        </pc:picChg>
      </pc:sldChg>
      <pc:sldChg chg="modNotes">
        <pc:chgData name="Axel Van Gestel" userId="S::r0784084@student.thomasmore.be::61a29eaa-af4f-494c-996e-584fdb1e0bdc" providerId="AD" clId="Web-{C27EF39E-A99C-C8F6-3EF5-41010F52AC43}" dt="2022-10-22T13:11:08.325" v="70"/>
        <pc:sldMkLst>
          <pc:docMk/>
          <pc:sldMk cId="3204275054" sldId="402"/>
        </pc:sldMkLst>
      </pc:sldChg>
      <pc:sldChg chg="modNotes">
        <pc:chgData name="Axel Van Gestel" userId="S::r0784084@student.thomasmore.be::61a29eaa-af4f-494c-996e-584fdb1e0bdc" providerId="AD" clId="Web-{C27EF39E-A99C-C8F6-3EF5-41010F52AC43}" dt="2022-10-22T13:11:16.513" v="72"/>
        <pc:sldMkLst>
          <pc:docMk/>
          <pc:sldMk cId="2577883437" sldId="403"/>
        </pc:sldMkLst>
      </pc:sldChg>
      <pc:sldChg chg="modSp modNotes">
        <pc:chgData name="Axel Van Gestel" userId="S::r0784084@student.thomasmore.be::61a29eaa-af4f-494c-996e-584fdb1e0bdc" providerId="AD" clId="Web-{C27EF39E-A99C-C8F6-3EF5-41010F52AC43}" dt="2022-10-22T13:12:56.016" v="78"/>
        <pc:sldMkLst>
          <pc:docMk/>
          <pc:sldMk cId="1069566390" sldId="404"/>
        </pc:sldMkLst>
        <pc:picChg chg="mod">
          <ac:chgData name="Axel Van Gestel" userId="S::r0784084@student.thomasmore.be::61a29eaa-af4f-494c-996e-584fdb1e0bdc" providerId="AD" clId="Web-{C27EF39E-A99C-C8F6-3EF5-41010F52AC43}" dt="2022-10-22T12:58:59.132" v="30" actId="14100"/>
          <ac:picMkLst>
            <pc:docMk/>
            <pc:sldMk cId="1069566390" sldId="404"/>
            <ac:picMk id="4" creationId="{F9551E6C-4C2C-5013-D022-2B6ABC0BDD37}"/>
          </ac:picMkLst>
        </pc:picChg>
      </pc:sldChg>
      <pc:sldChg chg="modNotes">
        <pc:chgData name="Axel Van Gestel" userId="S::r0784084@student.thomasmore.be::61a29eaa-af4f-494c-996e-584fdb1e0bdc" providerId="AD" clId="Web-{C27EF39E-A99C-C8F6-3EF5-41010F52AC43}" dt="2022-10-22T13:11:01.122" v="56"/>
        <pc:sldMkLst>
          <pc:docMk/>
          <pc:sldMk cId="2522481947" sldId="406"/>
        </pc:sldMkLst>
      </pc:sldChg>
      <pc:sldChg chg="modSp modNotes">
        <pc:chgData name="Axel Van Gestel" userId="S::r0784084@student.thomasmore.be::61a29eaa-af4f-494c-996e-584fdb1e0bdc" providerId="AD" clId="Web-{C27EF39E-A99C-C8F6-3EF5-41010F52AC43}" dt="2022-10-22T13:12:57.250" v="80"/>
        <pc:sldMkLst>
          <pc:docMk/>
          <pc:sldMk cId="2926012119" sldId="415"/>
        </pc:sldMkLst>
        <pc:picChg chg="mod">
          <ac:chgData name="Axel Van Gestel" userId="S::r0784084@student.thomasmore.be::61a29eaa-af4f-494c-996e-584fdb1e0bdc" providerId="AD" clId="Web-{C27EF39E-A99C-C8F6-3EF5-41010F52AC43}" dt="2022-10-22T12:59:21.773" v="32" actId="14100"/>
          <ac:picMkLst>
            <pc:docMk/>
            <pc:sldMk cId="2926012119" sldId="415"/>
            <ac:picMk id="2" creationId="{D6C8F304-C499-3344-B4D8-A55CD1FB87C6}"/>
          </ac:picMkLst>
        </pc:picChg>
      </pc:sldChg>
      <pc:sldChg chg="modSp del">
        <pc:chgData name="Axel Van Gestel" userId="S::r0784084@student.thomasmore.be::61a29eaa-af4f-494c-996e-584fdb1e0bdc" providerId="AD" clId="Web-{C27EF39E-A99C-C8F6-3EF5-41010F52AC43}" dt="2022-10-22T13:02:40.920" v="50"/>
        <pc:sldMkLst>
          <pc:docMk/>
          <pc:sldMk cId="1045898233" sldId="416"/>
        </pc:sldMkLst>
        <pc:picChg chg="mod">
          <ac:chgData name="Axel Van Gestel" userId="S::r0784084@student.thomasmore.be::61a29eaa-af4f-494c-996e-584fdb1e0bdc" providerId="AD" clId="Web-{C27EF39E-A99C-C8F6-3EF5-41010F52AC43}" dt="2022-10-22T12:59:55.931" v="34" actId="14100"/>
          <ac:picMkLst>
            <pc:docMk/>
            <pc:sldMk cId="1045898233" sldId="416"/>
            <ac:picMk id="8" creationId="{F38400F7-4A90-C74E-C7CF-409588660798}"/>
          </ac:picMkLst>
        </pc:picChg>
      </pc:sldChg>
      <pc:sldChg chg="addSp modSp modNotes">
        <pc:chgData name="Axel Van Gestel" userId="S::r0784084@student.thomasmore.be::61a29eaa-af4f-494c-996e-584fdb1e0bdc" providerId="AD" clId="Web-{C27EF39E-A99C-C8F6-3EF5-41010F52AC43}" dt="2022-10-22T13:12:58.360" v="83"/>
        <pc:sldMkLst>
          <pc:docMk/>
          <pc:sldMk cId="1107857110" sldId="417"/>
        </pc:sldMkLst>
        <pc:spChg chg="add mod">
          <ac:chgData name="Axel Van Gestel" userId="S::r0784084@student.thomasmore.be::61a29eaa-af4f-494c-996e-584fdb1e0bdc" providerId="AD" clId="Web-{C27EF39E-A99C-C8F6-3EF5-41010F52AC43}" dt="2022-10-22T13:12:57.610" v="82"/>
          <ac:spMkLst>
            <pc:docMk/>
            <pc:sldMk cId="1107857110" sldId="417"/>
            <ac:spMk id="2" creationId="{8A5B557D-B43F-9A39-F83B-F951BEC2AC2E}"/>
          </ac:spMkLst>
        </pc:spChg>
        <pc:picChg chg="mod">
          <ac:chgData name="Axel Van Gestel" userId="S::r0784084@student.thomasmore.be::61a29eaa-af4f-494c-996e-584fdb1e0bdc" providerId="AD" clId="Web-{C27EF39E-A99C-C8F6-3EF5-41010F52AC43}" dt="2022-10-22T13:00:23.353" v="36" actId="14100"/>
          <ac:picMkLst>
            <pc:docMk/>
            <pc:sldMk cId="1107857110" sldId="417"/>
            <ac:picMk id="8" creationId="{F38400F7-4A90-C74E-C7CF-409588660798}"/>
          </ac:picMkLst>
        </pc:picChg>
      </pc:sldChg>
      <pc:sldChg chg="modSp modNotes">
        <pc:chgData name="Axel Van Gestel" userId="S::r0784084@student.thomasmore.be::61a29eaa-af4f-494c-996e-584fdb1e0bdc" providerId="AD" clId="Web-{C27EF39E-A99C-C8F6-3EF5-41010F52AC43}" dt="2022-10-22T13:13:00.375" v="85"/>
        <pc:sldMkLst>
          <pc:docMk/>
          <pc:sldMk cId="797840887" sldId="418"/>
        </pc:sldMkLst>
        <pc:picChg chg="mod">
          <ac:chgData name="Axel Van Gestel" userId="S::r0784084@student.thomasmore.be::61a29eaa-af4f-494c-996e-584fdb1e0bdc" providerId="AD" clId="Web-{C27EF39E-A99C-C8F6-3EF5-41010F52AC43}" dt="2022-10-22T13:00:44.026" v="38" actId="14100"/>
          <ac:picMkLst>
            <pc:docMk/>
            <pc:sldMk cId="797840887" sldId="418"/>
            <ac:picMk id="2" creationId="{73FF4C76-EDAA-2CC8-C236-C17DE3A47029}"/>
          </ac:picMkLst>
        </pc:picChg>
      </pc:sldChg>
      <pc:sldChg chg="modSp modNotes">
        <pc:chgData name="Axel Van Gestel" userId="S::r0784084@student.thomasmore.be::61a29eaa-af4f-494c-996e-584fdb1e0bdc" providerId="AD" clId="Web-{C27EF39E-A99C-C8F6-3EF5-41010F52AC43}" dt="2022-10-22T13:13:01.657" v="87"/>
        <pc:sldMkLst>
          <pc:docMk/>
          <pc:sldMk cId="4169698441" sldId="419"/>
        </pc:sldMkLst>
        <pc:picChg chg="mod">
          <ac:chgData name="Axel Van Gestel" userId="S::r0784084@student.thomasmore.be::61a29eaa-af4f-494c-996e-584fdb1e0bdc" providerId="AD" clId="Web-{C27EF39E-A99C-C8F6-3EF5-41010F52AC43}" dt="2022-10-22T13:00:58.589" v="40" actId="14100"/>
          <ac:picMkLst>
            <pc:docMk/>
            <pc:sldMk cId="4169698441" sldId="419"/>
            <ac:picMk id="4" creationId="{98A0D0E8-C9DF-A2EB-4539-F75816A27EAB}"/>
          </ac:picMkLst>
        </pc:picChg>
      </pc:sldChg>
      <pc:sldChg chg="modSp modNotes">
        <pc:chgData name="Axel Van Gestel" userId="S::r0784084@student.thomasmore.be::61a29eaa-af4f-494c-996e-584fdb1e0bdc" providerId="AD" clId="Web-{C27EF39E-A99C-C8F6-3EF5-41010F52AC43}" dt="2022-10-22T13:13:02.594" v="89"/>
        <pc:sldMkLst>
          <pc:docMk/>
          <pc:sldMk cId="2020208366" sldId="420"/>
        </pc:sldMkLst>
        <pc:picChg chg="mod">
          <ac:chgData name="Axel Van Gestel" userId="S::r0784084@student.thomasmore.be::61a29eaa-af4f-494c-996e-584fdb1e0bdc" providerId="AD" clId="Web-{C27EF39E-A99C-C8F6-3EF5-41010F52AC43}" dt="2022-10-22T13:01:32.418" v="43" actId="14100"/>
          <ac:picMkLst>
            <pc:docMk/>
            <pc:sldMk cId="2020208366" sldId="420"/>
            <ac:picMk id="2" creationId="{87716F4D-6767-DCA1-9597-EA1567D82C9C}"/>
          </ac:picMkLst>
        </pc:picChg>
      </pc:sldChg>
      <pc:sldChg chg="modSp modNotes">
        <pc:chgData name="Axel Van Gestel" userId="S::r0784084@student.thomasmore.be::61a29eaa-af4f-494c-996e-584fdb1e0bdc" providerId="AD" clId="Web-{C27EF39E-A99C-C8F6-3EF5-41010F52AC43}" dt="2022-10-22T13:13:03.719" v="91"/>
        <pc:sldMkLst>
          <pc:docMk/>
          <pc:sldMk cId="3049850120" sldId="421"/>
        </pc:sldMkLst>
        <pc:picChg chg="mod">
          <ac:chgData name="Axel Van Gestel" userId="S::r0784084@student.thomasmore.be::61a29eaa-af4f-494c-996e-584fdb1e0bdc" providerId="AD" clId="Web-{C27EF39E-A99C-C8F6-3EF5-41010F52AC43}" dt="2022-10-22T13:01:48.700" v="45" actId="14100"/>
          <ac:picMkLst>
            <pc:docMk/>
            <pc:sldMk cId="3049850120" sldId="421"/>
            <ac:picMk id="8" creationId="{2F6E77EB-6AE5-568D-6DB2-5CE7A1DF4BBC}"/>
          </ac:picMkLst>
        </pc:picChg>
      </pc:sldChg>
      <pc:sldChg chg="modSp modNotes">
        <pc:chgData name="Axel Van Gestel" userId="S::r0784084@student.thomasmore.be::61a29eaa-af4f-494c-996e-584fdb1e0bdc" providerId="AD" clId="Web-{C27EF39E-A99C-C8F6-3EF5-41010F52AC43}" dt="2022-10-22T13:13:04.735" v="93"/>
        <pc:sldMkLst>
          <pc:docMk/>
          <pc:sldMk cId="2084820254" sldId="422"/>
        </pc:sldMkLst>
        <pc:picChg chg="mod">
          <ac:chgData name="Axel Van Gestel" userId="S::r0784084@student.thomasmore.be::61a29eaa-af4f-494c-996e-584fdb1e0bdc" providerId="AD" clId="Web-{C27EF39E-A99C-C8F6-3EF5-41010F52AC43}" dt="2022-10-22T13:02:02.372" v="47" actId="14100"/>
          <ac:picMkLst>
            <pc:docMk/>
            <pc:sldMk cId="2084820254" sldId="422"/>
            <ac:picMk id="4" creationId="{B6239F99-1610-24CD-14CA-59F71AD528D2}"/>
          </ac:picMkLst>
        </pc:picChg>
      </pc:sldChg>
      <pc:sldChg chg="modSp modNotes">
        <pc:chgData name="Axel Van Gestel" userId="S::r0784084@student.thomasmore.be::61a29eaa-af4f-494c-996e-584fdb1e0bdc" providerId="AD" clId="Web-{C27EF39E-A99C-C8F6-3EF5-41010F52AC43}" dt="2022-10-22T13:13:06.251" v="95"/>
        <pc:sldMkLst>
          <pc:docMk/>
          <pc:sldMk cId="562155648" sldId="423"/>
        </pc:sldMkLst>
        <pc:picChg chg="mod">
          <ac:chgData name="Axel Van Gestel" userId="S::r0784084@student.thomasmore.be::61a29eaa-af4f-494c-996e-584fdb1e0bdc" providerId="AD" clId="Web-{C27EF39E-A99C-C8F6-3EF5-41010F52AC43}" dt="2022-10-22T13:02:17.372" v="49" actId="14100"/>
          <ac:picMkLst>
            <pc:docMk/>
            <pc:sldMk cId="562155648" sldId="423"/>
            <ac:picMk id="4" creationId="{F6B7196B-E405-5E76-749D-C28BD8CE39C9}"/>
          </ac:picMkLst>
        </pc:picChg>
      </pc:sldChg>
    </pc:docChg>
  </pc:docChgLst>
  <pc:docChgLst>
    <pc:chgData name="Jetze Luyten" userId="S::r0785521@student.thomasmore.be::5cb04083-334c-4054-8c16-7c1d7246b60e" providerId="AD" clId="Web-{B3855DB0-2BA5-46A6-8E40-DCCCBB07704E}"/>
    <pc:docChg chg="sldOrd">
      <pc:chgData name="Jetze Luyten" userId="S::r0785521@student.thomasmore.be::5cb04083-334c-4054-8c16-7c1d7246b60e" providerId="AD" clId="Web-{B3855DB0-2BA5-46A6-8E40-DCCCBB07704E}" dt="2022-10-23T17:38:12.940" v="0"/>
      <pc:docMkLst>
        <pc:docMk/>
      </pc:docMkLst>
      <pc:sldChg chg="ord">
        <pc:chgData name="Jetze Luyten" userId="S::r0785521@student.thomasmore.be::5cb04083-334c-4054-8c16-7c1d7246b60e" providerId="AD" clId="Web-{B3855DB0-2BA5-46A6-8E40-DCCCBB07704E}" dt="2022-10-23T17:38:12.940" v="0"/>
        <pc:sldMkLst>
          <pc:docMk/>
          <pc:sldMk cId="512167725" sldId="4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3 in total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41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Male: +- 20%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Female: +- 74%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58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Downwards trend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1st: +- 63%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2nd: +- 45%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3rd: +- 24%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8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1st class lots of cabin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2nd &amp; 3rd not so much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Woman more inclined to help each other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Large drop-off after size of 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62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4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2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87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1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David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10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40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91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3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0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99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8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David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36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9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6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Jetze</a:t>
            </a:r>
            <a:r>
              <a:rPr lang="en-US">
                <a:cs typeface="Calibri"/>
              </a:rPr>
              <a:t> Luyten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err="1"/>
              <a:t>SibSp</a:t>
            </a:r>
            <a:r>
              <a:rPr lang="en-GB"/>
              <a:t> = Number of Siblings / Spouses aboard</a:t>
            </a:r>
            <a:endParaRPr lang="en-GB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>
                <a:cs typeface="Calibri"/>
              </a:rPr>
              <a:t>Parch = </a:t>
            </a:r>
            <a:r>
              <a:rPr lang="en-GB"/>
              <a:t>Number of Parents / Children aboard</a:t>
            </a:r>
            <a:endParaRPr lang="en-GB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GB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GB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>
                <a:cs typeface="Calibri"/>
              </a:rPr>
              <a:t>Age increases -&gt; </a:t>
            </a:r>
            <a:r>
              <a:rPr lang="en-GB"/>
              <a:t>Number of Siblings / Family member aboard</a:t>
            </a:r>
            <a:r>
              <a:rPr lang="en-GB">
                <a:cs typeface="Calibri"/>
              </a:rPr>
              <a:t> decreases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Most of the male and female passengers in the same age group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Some older male outliers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8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Some outlier who paid over 500 </a:t>
            </a:r>
            <a:r>
              <a:rPr lang="en-US"/>
              <a:t>pounds</a:t>
            </a:r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9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Yes, downwards trend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1st: median +- 60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2nd: median +- 15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3rd: median +- 10</a:t>
            </a:r>
          </a:p>
          <a:p>
            <a:pPr marL="628650" lvl="1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High price variance in the 1st class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The 500 outlier is in the 1st class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4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Axel</a:t>
            </a:r>
          </a:p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Alone or 1 other family member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In their </a:t>
            </a:r>
            <a:r>
              <a:rPr lang="en-US"/>
              <a:t>Mid-30s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All survived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8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0642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96133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201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66096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087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24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23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2554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74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3401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85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56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59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5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3413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0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547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3602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9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0709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1" r:id="rId21"/>
    <p:sldLayoutId id="2147483852" r:id="rId22"/>
    <p:sldLayoutId id="2147483853" r:id="rId23"/>
    <p:sldLayoutId id="2147483854" r:id="rId24"/>
    <p:sldLayoutId id="2147483734" r:id="rId2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 anchorCtr="0">
            <a:normAutofit/>
          </a:bodyPr>
          <a:lstStyle/>
          <a:p>
            <a:r>
              <a:rPr lang="en-US"/>
              <a:t>Data Science Presentation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/>
              <a:t>JAD Solutions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many paid over 500?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8" y="1802921"/>
            <a:ext cx="9487570" cy="5057834"/>
          </a:xfrm>
        </p:spPr>
      </p:pic>
    </p:spTree>
    <p:extLst>
      <p:ext uri="{BB962C8B-B14F-4D97-AF65-F5344CB8AC3E}">
        <p14:creationId xmlns:p14="http://schemas.microsoft.com/office/powerpoint/2010/main" val="281211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Women and children first?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8" y="1802921"/>
            <a:ext cx="9487570" cy="5057833"/>
          </a:xfrm>
        </p:spPr>
      </p:pic>
    </p:spTree>
    <p:extLst>
      <p:ext uri="{BB962C8B-B14F-4D97-AF65-F5344CB8AC3E}">
        <p14:creationId xmlns:p14="http://schemas.microsoft.com/office/powerpoint/2010/main" val="144520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Class differences reflected in survival rate?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8" y="1802921"/>
            <a:ext cx="9487569" cy="5057833"/>
          </a:xfrm>
        </p:spPr>
      </p:pic>
    </p:spTree>
    <p:extLst>
      <p:ext uri="{BB962C8B-B14F-4D97-AF65-F5344CB8AC3E}">
        <p14:creationId xmlns:p14="http://schemas.microsoft.com/office/powerpoint/2010/main" val="132341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Passenger class has cabin label percentage</a:t>
            </a:r>
            <a:endParaRPr lang="nl-NL"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8" y="1802921"/>
            <a:ext cx="9487569" cy="5057832"/>
          </a:xfrm>
        </p:spPr>
      </p:pic>
    </p:spTree>
    <p:extLst>
      <p:ext uri="{BB962C8B-B14F-4D97-AF65-F5344CB8AC3E}">
        <p14:creationId xmlns:p14="http://schemas.microsoft.com/office/powerpoint/2010/main" val="320427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Impact family size on survival percentage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9" y="1802921"/>
            <a:ext cx="9487567" cy="5057831"/>
          </a:xfrm>
        </p:spPr>
      </p:pic>
    </p:spTree>
    <p:extLst>
      <p:ext uri="{BB962C8B-B14F-4D97-AF65-F5344CB8AC3E}">
        <p14:creationId xmlns:p14="http://schemas.microsoft.com/office/powerpoint/2010/main" val="257788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15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4"/>
            <a:ext cx="5437187" cy="32035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Crop Dataset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84F3AD-C549-85C0-6BBB-0DB8BD42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78E3C39-4F52-9080-2B22-4BDDCEF2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327003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Amount of crops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6F77E6C3-5783-EC5D-507B-1B33D439D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8879" y="1263169"/>
            <a:ext cx="7596946" cy="47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610" y="503391"/>
            <a:ext cx="8911687" cy="1280890"/>
          </a:xfrm>
        </p:spPr>
        <p:txBody>
          <a:bodyPr/>
          <a:lstStyle/>
          <a:p>
            <a:r>
              <a:rPr lang="en-US"/>
              <a:t>Correlation heatmap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06D0AB1-5011-417C-E4FE-FF7FEE9EC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610" y="1150633"/>
            <a:ext cx="7609496" cy="481651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79456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Yield of outliers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2" name="Graphic 3">
            <a:extLst>
              <a:ext uri="{FF2B5EF4-FFF2-40B4-BE49-F238E27FC236}">
                <a16:creationId xmlns:a16="http://schemas.microsoft.com/office/drawing/2014/main" id="{E7C64BA6-147F-A47E-7A92-9A08411D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193" y="1265304"/>
            <a:ext cx="7598063" cy="48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6C8F304-C499-3344-B4D8-A55CD1FB8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64952"/>
            <a:ext cx="7609144" cy="48070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 from 1900 - 1950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2926012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8647" y="3607190"/>
            <a:ext cx="2304632" cy="62077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i="0">
                <a:solidFill>
                  <a:srgbClr val="242424"/>
                </a:solidFill>
                <a:effectLst/>
                <a:latin typeface="-apple-system"/>
              </a:rPr>
              <a:t>Axel Van </a:t>
            </a:r>
            <a:r>
              <a:rPr lang="en-US" b="1" i="0" err="1">
                <a:solidFill>
                  <a:srgbClr val="242424"/>
                </a:solidFill>
                <a:effectLst/>
                <a:latin typeface="-apple-system"/>
              </a:rPr>
              <a:t>Gestel</a:t>
            </a:r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29533" y="3607836"/>
            <a:ext cx="2130853" cy="35719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i="0" err="1">
                <a:solidFill>
                  <a:srgbClr val="242424"/>
                </a:solidFill>
                <a:effectLst/>
                <a:latin typeface="-apple-system"/>
              </a:rPr>
              <a:t>Jetze</a:t>
            </a:r>
            <a:r>
              <a:rPr lang="en-US" b="1" i="0">
                <a:solidFill>
                  <a:srgbClr val="242424"/>
                </a:solidFill>
                <a:effectLst/>
                <a:latin typeface="-apple-system"/>
              </a:rPr>
              <a:t> Luyten</a:t>
            </a:r>
            <a:endParaRPr lang="en-US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7886" y="3609501"/>
            <a:ext cx="1711325" cy="36576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>
                <a:solidFill>
                  <a:srgbClr val="242424"/>
                </a:solidFill>
              </a:rPr>
              <a:t>David Silva</a:t>
            </a:r>
            <a:endParaRPr lang="nl-NL">
              <a:solidFill>
                <a:srgbClr val="242424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7B114DF-39E1-0CBB-D310-FB2DD0ED5AE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9" t="21522" r="11588" b="12514"/>
          <a:stretch/>
        </p:blipFill>
        <p:spPr bwMode="auto">
          <a:xfrm>
            <a:off x="5636872" y="1799367"/>
            <a:ext cx="1690688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392BC17E-AD8A-66C7-EF9A-CC58EF934A5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5" t="-11" r="22263" b="11"/>
          <a:stretch/>
        </p:blipFill>
        <p:spPr bwMode="auto">
          <a:xfrm rot="5400000">
            <a:off x="3080152" y="1671426"/>
            <a:ext cx="1435100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file image">
            <a:extLst>
              <a:ext uri="{FF2B5EF4-FFF2-40B4-BE49-F238E27FC236}">
                <a16:creationId xmlns:a16="http://schemas.microsoft.com/office/drawing/2014/main" id="{553599A5-4E34-BF7F-7F8D-8861CAC024D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21353" r="25442" b="36461"/>
          <a:stretch/>
        </p:blipFill>
        <p:spPr bwMode="auto">
          <a:xfrm>
            <a:off x="8497119" y="1821468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 from 1900 - 1950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551E6C-4C2C-5013-D022-2B6ABC0BD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65261"/>
            <a:ext cx="7607794" cy="47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6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38400F7-4A90-C74E-C7CF-409588660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59758"/>
            <a:ext cx="7608214" cy="48031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1 from 1900 - 1950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1107857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8A0D0E8-C9DF-A2EB-4539-F75816A27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59658"/>
            <a:ext cx="7608214" cy="48212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 from 1951 - 2000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416969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6CD893D-6B66-C5FE-1A65-1439A6CCE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1307" y="1274766"/>
            <a:ext cx="7606800" cy="478817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 from 1951 - 2000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797840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7716F4D-6767-DCA1-9597-EA1567D82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59559"/>
            <a:ext cx="7608214" cy="48122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2 from 1951 - 2000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202020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6239F99-1610-24CD-14CA-59F71AD52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04930"/>
            <a:ext cx="7608214" cy="48122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 from 2001 - 2017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208482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F6E77EB-6AE5-568D-6DB2-5CE7A1DF4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93" y="1259458"/>
            <a:ext cx="7608214" cy="480312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 from 2001 - 2017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3049850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6B7196B-E405-5E76-749D-C28BD8CE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2679" y="1205030"/>
            <a:ext cx="7608214" cy="479405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3 from 2001 - 2017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59F844B-3D14-49D3-F0D5-EB7B0A57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562155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0">
            <a:extLst>
              <a:ext uri="{FF2B5EF4-FFF2-40B4-BE49-F238E27FC236}">
                <a16:creationId xmlns:a16="http://schemas.microsoft.com/office/drawing/2014/main" id="{F27737A0-D7E0-4415-8E90-FD4F69E7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06CE375-B39D-4C51-A858-F4A383311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64EA8B46-395C-41F6-BE09-548B1080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C7EDC6D-8B00-48D9-B8FD-9B5285FB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E4BD3C3-5C1B-4305-BFA1-9054820B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4635ED79-E821-4CFD-9F97-D6137E5DC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2FD5F9A-0D1B-4304-AC95-EA6A4E7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E9BB96F9-6F99-413C-909E-6FCF017C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CAEE3F-DFD6-4F56-91DF-94C71526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A9965128-6557-433B-B75B-BDF307311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ACA7D22-11B5-4768-B195-51BF6E7C1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10AD997-8BE7-4F95-8B7C-4E59DA1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E270B5A-1647-4C9C-BA5F-6BC559F86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8" name="Group 34">
            <a:extLst>
              <a:ext uri="{FF2B5EF4-FFF2-40B4-BE49-F238E27FC236}">
                <a16:creationId xmlns:a16="http://schemas.microsoft.com/office/drawing/2014/main" id="{57D8AB18-1DD7-4D60-B9FA-190B47BB2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E3C8994-22F6-4B7D-B50B-80ECD1E2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DCDE2FF-5BFC-4807-AB1E-D6928F8F4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3EF93F1-6EAF-4409-A623-76533740E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D3B5256-3F5C-4FDE-8A9A-5A124E92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ED5D4282-BFB9-4BFC-A20D-18E1C4EEA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3E6394EB-0752-433A-BA70-AF42B45F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DF27BE5F-DA8D-4260-9D0D-69E9CE14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9A6E5CBE-AE54-40B7-9A00-E3975FEAC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6C307890-5461-4D51-ADA6-A3DA6D35B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F9B7E4B-6412-4B97-AD48-30B1F61F3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D345D359-869B-4305-B7D7-0B5C4FDEC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2F688B27-AEB8-45BD-9597-78A97EE0D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9" name="Rectangle 48">
            <a:extLst>
              <a:ext uri="{FF2B5EF4-FFF2-40B4-BE49-F238E27FC236}">
                <a16:creationId xmlns:a16="http://schemas.microsoft.com/office/drawing/2014/main" id="{4EB21FA6-8B6A-4699-8408-91E699800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BA1AABB7-0FD0-4445-8B8B-7A0C680C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DBA1B0FB-D917-4C8C-928F-313BD683BF39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90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B4508D28-531F-AD24-6C04-D44EA0D4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JAD Solutions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3A5A3B1B-7783-B9F2-9E0F-31399290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Monday, October 24, 2022</a:t>
            </a:r>
          </a:p>
        </p:txBody>
      </p:sp>
      <p:pic>
        <p:nvPicPr>
          <p:cNvPr id="97" name="Picture 2" descr="RMS Titanic - Wikipedia, la enciclopedia libre">
            <a:extLst>
              <a:ext uri="{FF2B5EF4-FFF2-40B4-BE49-F238E27FC236}">
                <a16:creationId xmlns:a16="http://schemas.microsoft.com/office/drawing/2014/main" id="{79CF86C8-19A8-61A4-C7FD-2847E2105FE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8" b="28928"/>
          <a:stretch>
            <a:fillRect/>
          </a:stretch>
        </p:blipFill>
        <p:spPr bwMode="auto">
          <a:xfrm>
            <a:off x="0" y="0"/>
            <a:ext cx="12192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Any questions?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6601072" y="2106258"/>
            <a:ext cx="5084064" cy="2880360"/>
          </a:xfrm>
        </p:spPr>
      </p:pic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FFEF21C7-E1CF-45AF-181D-6A3FC67D296D}"/>
              </a:ext>
            </a:extLst>
          </p:cNvPr>
          <p:cNvSpPr txBox="1">
            <a:spLocks/>
          </p:cNvSpPr>
          <p:nvPr/>
        </p:nvSpPr>
        <p:spPr>
          <a:xfrm>
            <a:off x="2589212" y="6135808"/>
            <a:ext cx="759954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JAD Solutions</a:t>
            </a:r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322215F7-DA07-5F9E-80CC-42BB4D0FB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Titanic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Correlations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Useful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Crop </a:t>
            </a:r>
            <a:r>
              <a:rPr lang="en-US">
                <a:ea typeface="+mn-lt"/>
                <a:cs typeface="+mn-lt"/>
              </a:rPr>
              <a:t>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Correlations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Useful graphs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Summary</a:t>
            </a: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/>
        </p:blipFill>
        <p:spPr/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/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CF23951-B319-385D-5F3B-468694FE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401FF703-D51B-00A1-DE6B-F31BD890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4"/>
            <a:ext cx="5468937" cy="316547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Titanic Dataset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84F3AD-C549-85C0-6BBB-0DB8BD42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0CA8A-AA0A-F5DE-9119-427CA4AF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Correlation heatmap</a:t>
            </a:r>
            <a:endParaRPr lang="nl-NL"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581" y="1802921"/>
            <a:ext cx="9488324" cy="5057835"/>
          </a:xfrm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Age of people on-board the Titanic grouped by gender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581" y="1802921"/>
            <a:ext cx="9488324" cy="5057835"/>
          </a:xfrm>
        </p:spPr>
      </p:pic>
    </p:spTree>
    <p:extLst>
      <p:ext uri="{BB962C8B-B14F-4D97-AF65-F5344CB8AC3E}">
        <p14:creationId xmlns:p14="http://schemas.microsoft.com/office/powerpoint/2010/main" val="252248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Fare prices grouped by embarkment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581" y="1802921"/>
            <a:ext cx="9488324" cy="5057835"/>
          </a:xfrm>
        </p:spPr>
      </p:pic>
    </p:spTree>
    <p:extLst>
      <p:ext uri="{BB962C8B-B14F-4D97-AF65-F5344CB8AC3E}">
        <p14:creationId xmlns:p14="http://schemas.microsoft.com/office/powerpoint/2010/main" val="411956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Class differences reflected in price? 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7" y="1802921"/>
            <a:ext cx="9487572" cy="5057835"/>
          </a:xfrm>
        </p:spPr>
      </p:pic>
    </p:spTree>
    <p:extLst>
      <p:ext uri="{BB962C8B-B14F-4D97-AF65-F5344CB8AC3E}">
        <p14:creationId xmlns:p14="http://schemas.microsoft.com/office/powerpoint/2010/main" val="167890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Age &amp; family size of those who paid over 500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EFD04C0-9281-5813-BC14-AF3D27E1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599547" cy="365125"/>
          </a:xfrm>
        </p:spPr>
        <p:txBody>
          <a:bodyPr/>
          <a:lstStyle/>
          <a:p>
            <a:r>
              <a:rPr lang="en-US"/>
              <a:t>JAD Solutions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8FA6E285-57AE-0DED-7420-04AC1F2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8760" y="6130437"/>
            <a:ext cx="1315595" cy="370396"/>
          </a:xfrm>
        </p:spPr>
        <p:txBody>
          <a:bodyPr/>
          <a:lstStyle/>
          <a:p>
            <a:r>
              <a:rPr lang="en-US"/>
              <a:t>Monday, October 24, 2022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D5D8946C-E01F-7E42-CB05-7621914D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8957" y="1802921"/>
            <a:ext cx="9487572" cy="5057834"/>
          </a:xfrm>
        </p:spPr>
      </p:pic>
    </p:spTree>
    <p:extLst>
      <p:ext uri="{BB962C8B-B14F-4D97-AF65-F5344CB8AC3E}">
        <p14:creationId xmlns:p14="http://schemas.microsoft.com/office/powerpoint/2010/main" val="330103256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Application>Microsoft Office PowerPoint</Application>
  <PresentationFormat>Widescreen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Wisp</vt:lpstr>
      <vt:lpstr>Data Science Presentation</vt:lpstr>
      <vt:lpstr>Team</vt:lpstr>
      <vt:lpstr>Agenda</vt:lpstr>
      <vt:lpstr>Titanic Dataset</vt:lpstr>
      <vt:lpstr>Correlation heatmap</vt:lpstr>
      <vt:lpstr>Age of people on-board the Titanic grouped by gender</vt:lpstr>
      <vt:lpstr>Fare prices grouped by embarkment</vt:lpstr>
      <vt:lpstr>Class differences reflected in price? </vt:lpstr>
      <vt:lpstr>Age &amp; family size of those who paid over 500</vt:lpstr>
      <vt:lpstr>How many paid over 500?</vt:lpstr>
      <vt:lpstr>Women and children first?</vt:lpstr>
      <vt:lpstr>Class differences reflected in survival rate? </vt:lpstr>
      <vt:lpstr>Passenger class has cabin label percentage</vt:lpstr>
      <vt:lpstr>Impact family size on survival percentage</vt:lpstr>
      <vt:lpstr>Crop Dataset</vt:lpstr>
      <vt:lpstr>Amount of crops</vt:lpstr>
      <vt:lpstr>Correlation heatmap</vt:lpstr>
      <vt:lpstr>Yield of outliers</vt:lpstr>
      <vt:lpstr>Section 1 from 1900 - 1950</vt:lpstr>
      <vt:lpstr>Section 1 from 1900 - 1950</vt:lpstr>
      <vt:lpstr>Section 1 from 1900 - 1950</vt:lpstr>
      <vt:lpstr>Section 2 from 1951 - 2000</vt:lpstr>
      <vt:lpstr>Section 2 from 1951 - 2000</vt:lpstr>
      <vt:lpstr>Section 2 from 1951 - 2000</vt:lpstr>
      <vt:lpstr>Section 3 from 2001 - 2017</vt:lpstr>
      <vt:lpstr>Section 3 from 2001 - 2017</vt:lpstr>
      <vt:lpstr>Section 3 from 2001 - 2017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Presentation</dc:title>
  <dc:creator>David Silva Troya</dc:creator>
  <cp:revision>1</cp:revision>
  <dcterms:created xsi:type="dcterms:W3CDTF">2022-10-21T08:06:04Z</dcterms:created>
  <dcterms:modified xsi:type="dcterms:W3CDTF">2022-10-23T17:47:58Z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